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2"/>
  </p:notesMasterIdLst>
  <p:sldIdLst>
    <p:sldId id="256" r:id="rId5"/>
    <p:sldId id="258" r:id="rId6"/>
    <p:sldId id="257" r:id="rId7"/>
    <p:sldId id="283" r:id="rId8"/>
    <p:sldId id="281" r:id="rId9"/>
    <p:sldId id="282" r:id="rId10"/>
    <p:sldId id="277" r:id="rId11"/>
  </p:sldIdLst>
  <p:sldSz cx="18288000" cy="10287000"/>
  <p:notesSz cx="6858000" cy="9144000"/>
  <p:embeddedFontLst>
    <p:embeddedFont>
      <p:font typeface="Poppins" panose="020B0604020202020204" charset="0"/>
      <p:regular r:id="rId13"/>
      <p:bold r:id="rId14"/>
      <p:italic r:id="rId15"/>
      <p:boldItalic r:id="rId16"/>
    </p:embeddedFont>
    <p:embeddedFont>
      <p:font typeface="Poppins Bold" panose="020B0604020202020204" charset="0"/>
      <p:regular r:id="rId17"/>
      <p:bold r:id="rId18"/>
    </p:embeddedFont>
    <p:embeddedFont>
      <p:font typeface="Poppins Light" panose="020B060402020202020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3CC5E-5B70-41D7-96BF-CAA000790948}" v="898" dt="2024-11-22T14:12:20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ULAUD Remi (SNCF VOYAGEURS / DIRECTION GENERALE TRANSILIEN / TN - Mass Transit Academy)" userId="ca3e21ed-bd6d-44ee-9d23-47ddbcccd1f1" providerId="ADAL" clId="{0AF3CC5E-5B70-41D7-96BF-CAA000790948}"/>
    <pc:docChg chg="undo custSel addSld delSld modSld sldOrd">
      <pc:chgData name="COULAUD Remi (SNCF VOYAGEURS / DIRECTION GENERALE TRANSILIEN / TN - Mass Transit Academy)" userId="ca3e21ed-bd6d-44ee-9d23-47ddbcccd1f1" providerId="ADAL" clId="{0AF3CC5E-5B70-41D7-96BF-CAA000790948}" dt="2024-11-22T14:12:20.578" v="5627" actId="20577"/>
      <pc:docMkLst>
        <pc:docMk/>
      </pc:docMkLst>
      <pc:sldChg chg="modSp mod">
        <pc:chgData name="COULAUD Remi (SNCF VOYAGEURS / DIRECTION GENERALE TRANSILIEN / TN - Mass Transit Academy)" userId="ca3e21ed-bd6d-44ee-9d23-47ddbcccd1f1" providerId="ADAL" clId="{0AF3CC5E-5B70-41D7-96BF-CAA000790948}" dt="2024-11-22T14:12:09.800" v="5622" actId="20577"/>
        <pc:sldMkLst>
          <pc:docMk/>
          <pc:sldMk cId="0" sldId="256"/>
        </pc:sldMkLst>
        <pc:spChg chg="mod">
          <ac:chgData name="COULAUD Remi (SNCF VOYAGEURS / DIRECTION GENERALE TRANSILIEN / TN - Mass Transit Academy)" userId="ca3e21ed-bd6d-44ee-9d23-47ddbcccd1f1" providerId="ADAL" clId="{0AF3CC5E-5B70-41D7-96BF-CAA000790948}" dt="2024-11-22T11:29:19.869" v="252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1:29:48.465" v="2536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4:12:09.800" v="5622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">
        <pc:chgData name="COULAUD Remi (SNCF VOYAGEURS / DIRECTION GENERALE TRANSILIEN / TN - Mass Transit Academy)" userId="ca3e21ed-bd6d-44ee-9d23-47ddbcccd1f1" providerId="ADAL" clId="{0AF3CC5E-5B70-41D7-96BF-CAA000790948}" dt="2024-11-22T13:45:00.700" v="5620" actId="20577"/>
        <pc:sldMkLst>
          <pc:docMk/>
          <pc:sldMk cId="0" sldId="257"/>
        </pc:sldMkLst>
        <pc:spChg chg="mod">
          <ac:chgData name="COULAUD Remi (SNCF VOYAGEURS / DIRECTION GENERALE TRANSILIEN / TN - Mass Transit Academy)" userId="ca3e21ed-bd6d-44ee-9d23-47ddbcccd1f1" providerId="ADAL" clId="{0AF3CC5E-5B70-41D7-96BF-CAA000790948}" dt="2024-11-22T10:24:29.596" v="102" actId="14100"/>
          <ac:spMkLst>
            <pc:docMk/>
            <pc:sldMk cId="0" sldId="257"/>
            <ac:spMk id="2" creationId="{00000000-0000-0000-0000-000000000000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0:26:48.526" v="401" actId="478"/>
          <ac:spMkLst>
            <pc:docMk/>
            <pc:sldMk cId="0" sldId="257"/>
            <ac:spMk id="7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0:27:49.210" v="518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3:45:00.700" v="5620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2:32:41.214" v="4067" actId="122"/>
          <ac:spMkLst>
            <pc:docMk/>
            <pc:sldMk cId="0" sldId="257"/>
            <ac:spMk id="14" creationId="{FD4A52C0-989E-FA8F-953B-A6907303C527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0:27:16.489" v="447" actId="1076"/>
          <ac:spMkLst>
            <pc:docMk/>
            <pc:sldMk cId="0" sldId="257"/>
            <ac:spMk id="22" creationId="{059A819C-743E-FA74-2A85-3875D74AF21F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1:30:57.794" v="2632" actId="20577"/>
          <ac:spMkLst>
            <pc:docMk/>
            <pc:sldMk cId="0" sldId="257"/>
            <ac:spMk id="26" creationId="{80FB4BAE-E063-3B78-FC3B-DAC912D7C095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1:30:49.400" v="2631" actId="20577"/>
          <ac:spMkLst>
            <pc:docMk/>
            <pc:sldMk cId="0" sldId="257"/>
            <ac:spMk id="27" creationId="{D8BF4321-5A40-3668-BE23-75E6053B0978}"/>
          </ac:spMkLst>
        </pc:spChg>
        <pc:graphicFrameChg chg="mod">
          <ac:chgData name="COULAUD Remi (SNCF VOYAGEURS / DIRECTION GENERALE TRANSILIEN / TN - Mass Transit Academy)" userId="ca3e21ed-bd6d-44ee-9d23-47ddbcccd1f1" providerId="ADAL" clId="{0AF3CC5E-5B70-41D7-96BF-CAA000790948}" dt="2024-11-22T11:30:43.509" v="2627" actId="20577"/>
          <ac:graphicFrameMkLst>
            <pc:docMk/>
            <pc:sldMk cId="0" sldId="257"/>
            <ac:graphicFrameMk id="25" creationId="{FA80CE3B-67C9-D012-AC3E-57E14E6C5B24}"/>
          </ac:graphicFrameMkLst>
        </pc:graphicFrameChg>
        <pc:picChg chg="add mod">
          <ac:chgData name="COULAUD Remi (SNCF VOYAGEURS / DIRECTION GENERALE TRANSILIEN / TN - Mass Transit Academy)" userId="ca3e21ed-bd6d-44ee-9d23-47ddbcccd1f1" providerId="ADAL" clId="{0AF3CC5E-5B70-41D7-96BF-CAA000790948}" dt="2024-11-22T13:11:18.712" v="4917" actId="1076"/>
          <ac:picMkLst>
            <pc:docMk/>
            <pc:sldMk cId="0" sldId="257"/>
            <ac:picMk id="8" creationId="{A07B6535-8D85-0612-8D2F-3A7235A67079}"/>
          </ac:picMkLst>
        </pc:picChg>
        <pc:picChg chg="mod">
          <ac:chgData name="COULAUD Remi (SNCF VOYAGEURS / DIRECTION GENERALE TRANSILIEN / TN - Mass Transit Academy)" userId="ca3e21ed-bd6d-44ee-9d23-47ddbcccd1f1" providerId="ADAL" clId="{0AF3CC5E-5B70-41D7-96BF-CAA000790948}" dt="2024-11-22T10:26:52.996" v="402" actId="1076"/>
          <ac:picMkLst>
            <pc:docMk/>
            <pc:sldMk cId="0" sldId="257"/>
            <ac:picMk id="21" creationId="{37F3BE45-1D70-9E06-2C2F-5A238FB2FFF0}"/>
          </ac:picMkLst>
        </pc:picChg>
      </pc:sldChg>
      <pc:sldChg chg="addSp delSp modSp mod">
        <pc:chgData name="COULAUD Remi (SNCF VOYAGEURS / DIRECTION GENERALE TRANSILIEN / TN - Mass Transit Academy)" userId="ca3e21ed-bd6d-44ee-9d23-47ddbcccd1f1" providerId="ADAL" clId="{0AF3CC5E-5B70-41D7-96BF-CAA000790948}" dt="2024-11-22T14:12:20.578" v="5627" actId="20577"/>
        <pc:sldMkLst>
          <pc:docMk/>
          <pc:sldMk cId="0" sldId="258"/>
        </pc:sldMkLst>
        <pc:spChg chg="mod">
          <ac:chgData name="COULAUD Remi (SNCF VOYAGEURS / DIRECTION GENERALE TRANSILIEN / TN - Mass Transit Academy)" userId="ca3e21ed-bd6d-44ee-9d23-47ddbcccd1f1" providerId="ADAL" clId="{0AF3CC5E-5B70-41D7-96BF-CAA000790948}" dt="2024-11-22T11:54:13.085" v="3865" actId="1076"/>
          <ac:spMkLst>
            <pc:docMk/>
            <pc:sldMk cId="0" sldId="258"/>
            <ac:spMk id="6" creationId="{00000000-0000-0000-0000-000000000000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1:53:13.760" v="3713" actId="20577"/>
          <ac:spMkLst>
            <pc:docMk/>
            <pc:sldMk cId="0" sldId="258"/>
            <ac:spMk id="11" creationId="{48979190-9A8F-7B83-79D3-78C670F3E640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4:12:20.578" v="5627" actId="20577"/>
          <ac:spMkLst>
            <pc:docMk/>
            <pc:sldMk cId="0" sldId="258"/>
            <ac:spMk id="12" creationId="{A7B01DDC-12F3-E1D1-FDD6-EF34ADB546E9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1:55:47.520" v="4061" actId="113"/>
          <ac:spMkLst>
            <pc:docMk/>
            <pc:sldMk cId="0" sldId="258"/>
            <ac:spMk id="13" creationId="{096B787A-933C-AED9-459E-E5008563EA87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2:42:40.046" v="4418" actId="20577"/>
          <ac:spMkLst>
            <pc:docMk/>
            <pc:sldMk cId="0" sldId="258"/>
            <ac:spMk id="22" creationId="{00000000-0000-0000-0000-000000000000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1:53:29.365" v="3724" actId="478"/>
          <ac:spMkLst>
            <pc:docMk/>
            <pc:sldMk cId="0" sldId="258"/>
            <ac:spMk id="27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3:33:50.397" v="5081" actId="20577"/>
          <ac:spMkLst>
            <pc:docMk/>
            <pc:sldMk cId="0" sldId="258"/>
            <ac:spMk id="29" creationId="{B9CBD950-C72D-0CE9-6C06-670D01E7EBD1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1:52:24.577" v="3660" actId="20577"/>
          <ac:spMkLst>
            <pc:docMk/>
            <pc:sldMk cId="0" sldId="258"/>
            <ac:spMk id="53" creationId="{AE3064BE-72B1-AB8A-0AEB-01CD07782053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1:51:27.117" v="3536" actId="20577"/>
          <ac:spMkLst>
            <pc:docMk/>
            <pc:sldMk cId="0" sldId="258"/>
            <ac:spMk id="55" creationId="{B7A7C409-EF88-7C30-2A12-9FA92EE18DDD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1:53:00.300" v="3679" actId="478"/>
          <ac:spMkLst>
            <pc:docMk/>
            <pc:sldMk cId="0" sldId="258"/>
            <ac:spMk id="62" creationId="{EF2B65F8-E61D-CFDF-DF25-C8012DFF35BA}"/>
          </ac:spMkLst>
        </pc:spChg>
        <pc:spChg chg="add del mod">
          <ac:chgData name="COULAUD Remi (SNCF VOYAGEURS / DIRECTION GENERALE TRANSILIEN / TN - Mass Transit Academy)" userId="ca3e21ed-bd6d-44ee-9d23-47ddbcccd1f1" providerId="ADAL" clId="{0AF3CC5E-5B70-41D7-96BF-CAA000790948}" dt="2024-11-22T12:31:37.974" v="4062" actId="478"/>
          <ac:spMkLst>
            <pc:docMk/>
            <pc:sldMk cId="0" sldId="258"/>
            <ac:spMk id="63" creationId="{07711238-2778-84C3-1A75-43067E328B43}"/>
          </ac:spMkLst>
        </pc:spChg>
        <pc:grpChg chg="add mod">
          <ac:chgData name="COULAUD Remi (SNCF VOYAGEURS / DIRECTION GENERALE TRANSILIEN / TN - Mass Transit Academy)" userId="ca3e21ed-bd6d-44ee-9d23-47ddbcccd1f1" providerId="ADAL" clId="{0AF3CC5E-5B70-41D7-96BF-CAA000790948}" dt="2024-11-22T11:50:59.471" v="3497" actId="1076"/>
          <ac:grpSpMkLst>
            <pc:docMk/>
            <pc:sldMk cId="0" sldId="258"/>
            <ac:grpSpMk id="9" creationId="{4A6BDD2B-B7A0-1D9B-0755-7C7CBEEF3B3B}"/>
          </ac:grpSpMkLst>
        </pc:grpChg>
        <pc:grpChg chg="add mod">
          <ac:chgData name="COULAUD Remi (SNCF VOYAGEURS / DIRECTION GENERALE TRANSILIEN / TN - Mass Transit Academy)" userId="ca3e21ed-bd6d-44ee-9d23-47ddbcccd1f1" providerId="ADAL" clId="{0AF3CC5E-5B70-41D7-96BF-CAA000790948}" dt="2024-11-22T11:50:29.850" v="3487" actId="1076"/>
          <ac:grpSpMkLst>
            <pc:docMk/>
            <pc:sldMk cId="0" sldId="258"/>
            <ac:grpSpMk id="10" creationId="{AA546D1F-D444-D87E-FF84-0BFF6C344722}"/>
          </ac:grpSpMkLst>
        </pc:grpChg>
        <pc:picChg chg="mod">
          <ac:chgData name="COULAUD Remi (SNCF VOYAGEURS / DIRECTION GENERALE TRANSILIEN / TN - Mass Transit Academy)" userId="ca3e21ed-bd6d-44ee-9d23-47ddbcccd1f1" providerId="ADAL" clId="{0AF3CC5E-5B70-41D7-96BF-CAA000790948}" dt="2024-11-22T12:31:50.134" v="4064" actId="1076"/>
          <ac:picMkLst>
            <pc:docMk/>
            <pc:sldMk cId="0" sldId="258"/>
            <ac:picMk id="33" creationId="{F0065663-698C-C700-27FE-60CD20F2CF83}"/>
          </ac:picMkLst>
        </pc:picChg>
        <pc:picChg chg="mod">
          <ac:chgData name="COULAUD Remi (SNCF VOYAGEURS / DIRECTION GENERALE TRANSILIEN / TN - Mass Transit Academy)" userId="ca3e21ed-bd6d-44ee-9d23-47ddbcccd1f1" providerId="ADAL" clId="{0AF3CC5E-5B70-41D7-96BF-CAA000790948}" dt="2024-11-22T12:31:50.134" v="4064" actId="1076"/>
          <ac:picMkLst>
            <pc:docMk/>
            <pc:sldMk cId="0" sldId="258"/>
            <ac:picMk id="35" creationId="{94BD00CD-6246-1697-CCE7-DB67CEE73B23}"/>
          </ac:picMkLst>
        </pc:picChg>
        <pc:picChg chg="mod">
          <ac:chgData name="COULAUD Remi (SNCF VOYAGEURS / DIRECTION GENERALE TRANSILIEN / TN - Mass Transit Academy)" userId="ca3e21ed-bd6d-44ee-9d23-47ddbcccd1f1" providerId="ADAL" clId="{0AF3CC5E-5B70-41D7-96BF-CAA000790948}" dt="2024-11-22T12:31:50.134" v="4064" actId="1076"/>
          <ac:picMkLst>
            <pc:docMk/>
            <pc:sldMk cId="0" sldId="258"/>
            <ac:picMk id="44" creationId="{1D12D0A7-2D79-0594-8058-94D620695A55}"/>
          </ac:picMkLst>
        </pc:picChg>
        <pc:picChg chg="mod">
          <ac:chgData name="COULAUD Remi (SNCF VOYAGEURS / DIRECTION GENERALE TRANSILIEN / TN - Mass Transit Academy)" userId="ca3e21ed-bd6d-44ee-9d23-47ddbcccd1f1" providerId="ADAL" clId="{0AF3CC5E-5B70-41D7-96BF-CAA000790948}" dt="2024-11-22T11:48:14.656" v="3428" actId="164"/>
          <ac:picMkLst>
            <pc:docMk/>
            <pc:sldMk cId="0" sldId="258"/>
            <ac:picMk id="49" creationId="{AF82A95E-647B-812D-2DC0-B1AB73BDA5A1}"/>
          </ac:picMkLst>
        </pc:picChg>
        <pc:picChg chg="mod">
          <ac:chgData name="COULAUD Remi (SNCF VOYAGEURS / DIRECTION GENERALE TRANSILIEN / TN - Mass Transit Academy)" userId="ca3e21ed-bd6d-44ee-9d23-47ddbcccd1f1" providerId="ADAL" clId="{0AF3CC5E-5B70-41D7-96BF-CAA000790948}" dt="2024-11-22T11:48:14.656" v="3428" actId="164"/>
          <ac:picMkLst>
            <pc:docMk/>
            <pc:sldMk cId="0" sldId="258"/>
            <ac:picMk id="51" creationId="{CD634741-6C06-F7A3-C3C7-EF877D2E6CB1}"/>
          </ac:picMkLst>
        </pc:picChg>
        <pc:picChg chg="mod">
          <ac:chgData name="COULAUD Remi (SNCF VOYAGEURS / DIRECTION GENERALE TRANSILIEN / TN - Mass Transit Academy)" userId="ca3e21ed-bd6d-44ee-9d23-47ddbcccd1f1" providerId="ADAL" clId="{0AF3CC5E-5B70-41D7-96BF-CAA000790948}" dt="2024-11-22T11:51:43.748" v="3542" actId="1076"/>
          <ac:picMkLst>
            <pc:docMk/>
            <pc:sldMk cId="0" sldId="258"/>
            <ac:picMk id="57" creationId="{4440C619-7C80-C554-82C2-807B138F8CDF}"/>
          </ac:picMkLst>
        </pc:picChg>
        <pc:picChg chg="mod">
          <ac:chgData name="COULAUD Remi (SNCF VOYAGEURS / DIRECTION GENERALE TRANSILIEN / TN - Mass Transit Academy)" userId="ca3e21ed-bd6d-44ee-9d23-47ddbcccd1f1" providerId="ADAL" clId="{0AF3CC5E-5B70-41D7-96BF-CAA000790948}" dt="2024-11-22T11:50:26.067" v="3485" actId="164"/>
          <ac:picMkLst>
            <pc:docMk/>
            <pc:sldMk cId="0" sldId="258"/>
            <ac:picMk id="59" creationId="{A1BF1E41-66A7-1A8B-8233-BF729CEC223F}"/>
          </ac:picMkLst>
        </pc:picChg>
        <pc:picChg chg="mod">
          <ac:chgData name="COULAUD Remi (SNCF VOYAGEURS / DIRECTION GENERALE TRANSILIEN / TN - Mass Transit Academy)" userId="ca3e21ed-bd6d-44ee-9d23-47ddbcccd1f1" providerId="ADAL" clId="{0AF3CC5E-5B70-41D7-96BF-CAA000790948}" dt="2024-11-22T11:50:26.067" v="3485" actId="164"/>
          <ac:picMkLst>
            <pc:docMk/>
            <pc:sldMk cId="0" sldId="258"/>
            <ac:picMk id="61" creationId="{EC3C352A-A0BC-FA37-E014-167333AFCF77}"/>
          </ac:picMkLst>
        </pc:picChg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28.558" v="4676" actId="47"/>
        <pc:sldMkLst>
          <pc:docMk/>
          <pc:sldMk cId="0" sldId="259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29.767" v="4677" actId="47"/>
        <pc:sldMkLst>
          <pc:docMk/>
          <pc:sldMk cId="0" sldId="260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0.316" v="4678" actId="47"/>
        <pc:sldMkLst>
          <pc:docMk/>
          <pc:sldMk cId="0" sldId="261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5.905" v="4693" actId="47"/>
        <pc:sldMkLst>
          <pc:docMk/>
          <pc:sldMk cId="0" sldId="262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5.670" v="4692" actId="47"/>
        <pc:sldMkLst>
          <pc:docMk/>
          <pc:sldMk cId="0" sldId="263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5.435" v="4691" actId="47"/>
        <pc:sldMkLst>
          <pc:docMk/>
          <pc:sldMk cId="0" sldId="264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5.232" v="4690" actId="47"/>
        <pc:sldMkLst>
          <pc:docMk/>
          <pc:sldMk cId="0" sldId="265"/>
        </pc:sldMkLst>
      </pc:sldChg>
      <pc:sldChg chg="addSp modSp del">
        <pc:chgData name="COULAUD Remi (SNCF VOYAGEURS / DIRECTION GENERALE TRANSILIEN / TN - Mass Transit Academy)" userId="ca3e21ed-bd6d-44ee-9d23-47ddbcccd1f1" providerId="ADAL" clId="{0AF3CC5E-5B70-41D7-96BF-CAA000790948}" dt="2024-11-22T12:53:35.073" v="4689" actId="47"/>
        <pc:sldMkLst>
          <pc:docMk/>
          <pc:sldMk cId="0" sldId="266"/>
        </pc:sldMkLst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2:47:05.732" v="4653" actId="571"/>
          <ac:spMkLst>
            <pc:docMk/>
            <pc:sldMk cId="0" sldId="266"/>
            <ac:spMk id="18" creationId="{B6CE7840-2163-884F-0E08-B0E19B8268B3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2:47:05.732" v="4653" actId="571"/>
          <ac:spMkLst>
            <pc:docMk/>
            <pc:sldMk cId="0" sldId="266"/>
            <ac:spMk id="19" creationId="{8B766627-00BE-B331-594F-2B1126F7416B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2:47:05.732" v="4653" actId="571"/>
          <ac:spMkLst>
            <pc:docMk/>
            <pc:sldMk cId="0" sldId="266"/>
            <ac:spMk id="20" creationId="{BF4E909A-0218-A0CC-077A-BA9D383C618B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2:47:05.732" v="4653" actId="571"/>
          <ac:spMkLst>
            <pc:docMk/>
            <pc:sldMk cId="0" sldId="266"/>
            <ac:spMk id="21" creationId="{582501E8-9CFF-AEB3-E755-6E5B14DECB72}"/>
          </ac:spMkLst>
        </pc:spChg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4.649" v="4688" actId="47"/>
        <pc:sldMkLst>
          <pc:docMk/>
          <pc:sldMk cId="0" sldId="267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4.398" v="4687" actId="47"/>
        <pc:sldMkLst>
          <pc:docMk/>
          <pc:sldMk cId="0" sldId="268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4.068" v="4686" actId="47"/>
        <pc:sldMkLst>
          <pc:docMk/>
          <pc:sldMk cId="0" sldId="269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3.880" v="4685" actId="47"/>
        <pc:sldMkLst>
          <pc:docMk/>
          <pc:sldMk cId="0" sldId="270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3.660" v="4684" actId="47"/>
        <pc:sldMkLst>
          <pc:docMk/>
          <pc:sldMk cId="0" sldId="271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3.456" v="4683" actId="47"/>
        <pc:sldMkLst>
          <pc:docMk/>
          <pc:sldMk cId="0" sldId="272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3.236" v="4682" actId="47"/>
        <pc:sldMkLst>
          <pc:docMk/>
          <pc:sldMk cId="0" sldId="273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3.064" v="4681" actId="47"/>
        <pc:sldMkLst>
          <pc:docMk/>
          <pc:sldMk cId="0" sldId="274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2.876" v="4680" actId="47"/>
        <pc:sldMkLst>
          <pc:docMk/>
          <pc:sldMk cId="0" sldId="275"/>
        </pc:sldMkLst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2:53:32.716" v="4679" actId="47"/>
        <pc:sldMkLst>
          <pc:docMk/>
          <pc:sldMk cId="0" sldId="276"/>
        </pc:sldMkLst>
      </pc:sldChg>
      <pc:sldChg chg="ord">
        <pc:chgData name="COULAUD Remi (SNCF VOYAGEURS / DIRECTION GENERALE TRANSILIEN / TN - Mass Transit Academy)" userId="ca3e21ed-bd6d-44ee-9d23-47ddbcccd1f1" providerId="ADAL" clId="{0AF3CC5E-5B70-41D7-96BF-CAA000790948}" dt="2024-11-22T12:46:49.922" v="4652"/>
        <pc:sldMkLst>
          <pc:docMk/>
          <pc:sldMk cId="0" sldId="277"/>
        </pc:sldMkLst>
      </pc:sldChg>
      <pc:sldChg chg="delSp del mod ord">
        <pc:chgData name="COULAUD Remi (SNCF VOYAGEURS / DIRECTION GENERALE TRANSILIEN / TN - Mass Transit Academy)" userId="ca3e21ed-bd6d-44ee-9d23-47ddbcccd1f1" providerId="ADAL" clId="{0AF3CC5E-5B70-41D7-96BF-CAA000790948}" dt="2024-11-22T12:39:26.234" v="4079" actId="47"/>
        <pc:sldMkLst>
          <pc:docMk/>
          <pc:sldMk cId="3338746107" sldId="278"/>
        </pc:sldMkLst>
        <pc:picChg chg="del">
          <ac:chgData name="COULAUD Remi (SNCF VOYAGEURS / DIRECTION GENERALE TRANSILIEN / TN - Mass Transit Academy)" userId="ca3e21ed-bd6d-44ee-9d23-47ddbcccd1f1" providerId="ADAL" clId="{0AF3CC5E-5B70-41D7-96BF-CAA000790948}" dt="2024-11-22T11:34:04.907" v="2999" actId="21"/>
          <ac:picMkLst>
            <pc:docMk/>
            <pc:sldMk cId="3338746107" sldId="278"/>
            <ac:picMk id="3" creationId="{1FD20EA9-FAF4-B2F2-290B-7193DF4168D2}"/>
          </ac:picMkLst>
        </pc:picChg>
      </pc:sldChg>
      <pc:sldChg chg="del">
        <pc:chgData name="COULAUD Remi (SNCF VOYAGEURS / DIRECTION GENERALE TRANSILIEN / TN - Mass Transit Academy)" userId="ca3e21ed-bd6d-44ee-9d23-47ddbcccd1f1" providerId="ADAL" clId="{0AF3CC5E-5B70-41D7-96BF-CAA000790948}" dt="2024-11-22T11:11:00.594" v="2012" actId="47"/>
        <pc:sldMkLst>
          <pc:docMk/>
          <pc:sldMk cId="1375798609" sldId="279"/>
        </pc:sldMkLst>
      </pc:sldChg>
      <pc:sldChg chg="addSp delSp modSp add del mod">
        <pc:chgData name="COULAUD Remi (SNCF VOYAGEURS / DIRECTION GENERALE TRANSILIEN / TN - Mass Transit Academy)" userId="ca3e21ed-bd6d-44ee-9d23-47ddbcccd1f1" providerId="ADAL" clId="{0AF3CC5E-5B70-41D7-96BF-CAA000790948}" dt="2024-11-22T12:32:03.669" v="4065" actId="47"/>
        <pc:sldMkLst>
          <pc:docMk/>
          <pc:sldMk cId="2321687505" sldId="280"/>
        </pc:sldMkLst>
        <pc:spChg chg="add del">
          <ac:chgData name="COULAUD Remi (SNCF VOYAGEURS / DIRECTION GENERALE TRANSILIEN / TN - Mass Transit Academy)" userId="ca3e21ed-bd6d-44ee-9d23-47ddbcccd1f1" providerId="ADAL" clId="{0AF3CC5E-5B70-41D7-96BF-CAA000790948}" dt="2024-11-22T10:50:34.979" v="1288" actId="478"/>
          <ac:spMkLst>
            <pc:docMk/>
            <pc:sldMk cId="2321687505" sldId="280"/>
            <ac:spMk id="4" creationId="{00000000-0000-0000-0000-000000000000}"/>
          </ac:spMkLst>
        </pc:spChg>
        <pc:spChg chg="add del">
          <ac:chgData name="COULAUD Remi (SNCF VOYAGEURS / DIRECTION GENERALE TRANSILIEN / TN - Mass Transit Academy)" userId="ca3e21ed-bd6d-44ee-9d23-47ddbcccd1f1" providerId="ADAL" clId="{0AF3CC5E-5B70-41D7-96BF-CAA000790948}" dt="2024-11-22T10:50:34.979" v="1288" actId="478"/>
          <ac:spMkLst>
            <pc:docMk/>
            <pc:sldMk cId="2321687505" sldId="280"/>
            <ac:spMk id="5" creationId="{00000000-0000-0000-0000-000000000000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0:47:52.024" v="1166" actId="478"/>
          <ac:spMkLst>
            <pc:docMk/>
            <pc:sldMk cId="2321687505" sldId="280"/>
            <ac:spMk id="11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0:47:02.689" v="1116" actId="20577"/>
          <ac:spMkLst>
            <pc:docMk/>
            <pc:sldMk cId="2321687505" sldId="280"/>
            <ac:spMk id="12" creationId="{00000000-0000-0000-0000-000000000000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0:28:42.381" v="553" actId="478"/>
          <ac:spMkLst>
            <pc:docMk/>
            <pc:sldMk cId="2321687505" sldId="280"/>
            <ac:spMk id="14" creationId="{FD4A52C0-989E-FA8F-953B-A6907303C527}"/>
          </ac:spMkLst>
        </pc:spChg>
        <pc:spChg chg="add mod ord">
          <ac:chgData name="COULAUD Remi (SNCF VOYAGEURS / DIRECTION GENERALE TRANSILIEN / TN - Mass Transit Academy)" userId="ca3e21ed-bd6d-44ee-9d23-47ddbcccd1f1" providerId="ADAL" clId="{0AF3CC5E-5B70-41D7-96BF-CAA000790948}" dt="2024-11-22T10:47:16.158" v="1121" actId="1076"/>
          <ac:spMkLst>
            <pc:docMk/>
            <pc:sldMk cId="2321687505" sldId="280"/>
            <ac:spMk id="15" creationId="{20CF51CD-781D-B22A-BB8A-DF62F076CCC9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0:47:07.782" v="1117" actId="1076"/>
          <ac:spMkLst>
            <pc:docMk/>
            <pc:sldMk cId="2321687505" sldId="280"/>
            <ac:spMk id="16" creationId="{6368FDDE-8A17-7D33-3107-852C631DBCA2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0:49:25.667" v="1189" actId="1076"/>
          <ac:spMkLst>
            <pc:docMk/>
            <pc:sldMk cId="2321687505" sldId="280"/>
            <ac:spMk id="17" creationId="{B5973849-6641-14AB-FF6B-AD419B2FC601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0:49:06.724" v="1185" actId="14100"/>
          <ac:spMkLst>
            <pc:docMk/>
            <pc:sldMk cId="2321687505" sldId="280"/>
            <ac:spMk id="18" creationId="{886CDB07-6B02-E27A-DCE7-55A43F8D3E6D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0:49:20.491" v="1188" actId="1076"/>
          <ac:spMkLst>
            <pc:docMk/>
            <pc:sldMk cId="2321687505" sldId="280"/>
            <ac:spMk id="19" creationId="{49102D59-63CE-A5CC-CD41-D9BB2335F13A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0:48:12.122" v="1169"/>
          <ac:spMkLst>
            <pc:docMk/>
            <pc:sldMk cId="2321687505" sldId="280"/>
            <ac:spMk id="20" creationId="{2A3D3100-F4C0-6DF7-AA74-E858A9C81ADD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0:28:42.381" v="553" actId="478"/>
          <ac:spMkLst>
            <pc:docMk/>
            <pc:sldMk cId="2321687505" sldId="280"/>
            <ac:spMk id="22" creationId="{059A819C-743E-FA74-2A85-3875D74AF21F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0:48:12.122" v="1169"/>
          <ac:spMkLst>
            <pc:docMk/>
            <pc:sldMk cId="2321687505" sldId="280"/>
            <ac:spMk id="23" creationId="{DC5C698D-5521-B069-6C44-A105FDD2AABE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0:28:42.381" v="553" actId="478"/>
          <ac:spMkLst>
            <pc:docMk/>
            <pc:sldMk cId="2321687505" sldId="280"/>
            <ac:spMk id="26" creationId="{80FB4BAE-E063-3B78-FC3B-DAC912D7C095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0:28:42.381" v="553" actId="478"/>
          <ac:spMkLst>
            <pc:docMk/>
            <pc:sldMk cId="2321687505" sldId="280"/>
            <ac:spMk id="27" creationId="{D8BF4321-5A40-3668-BE23-75E6053B0978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0:50:26.747" v="1281"/>
          <ac:spMkLst>
            <pc:docMk/>
            <pc:sldMk cId="2321687505" sldId="280"/>
            <ac:spMk id="28" creationId="{2CA34373-BFD4-9E32-2E5F-5584A7368EC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0:50:36.099" v="1289"/>
          <ac:spMkLst>
            <pc:docMk/>
            <pc:sldMk cId="2321687505" sldId="280"/>
            <ac:spMk id="30" creationId="{4156A073-9CDF-63F0-F4AA-469EAE487567}"/>
          </ac:spMkLst>
        </pc:spChg>
        <pc:spChg chg="add del mod">
          <ac:chgData name="COULAUD Remi (SNCF VOYAGEURS / DIRECTION GENERALE TRANSILIEN / TN - Mass Transit Academy)" userId="ca3e21ed-bd6d-44ee-9d23-47ddbcccd1f1" providerId="ADAL" clId="{0AF3CC5E-5B70-41D7-96BF-CAA000790948}" dt="2024-11-22T11:11:20.752" v="2015" actId="478"/>
          <ac:spMkLst>
            <pc:docMk/>
            <pc:sldMk cId="2321687505" sldId="280"/>
            <ac:spMk id="31" creationId="{F7B88043-7358-EA23-81AC-2C2C28DAD289}"/>
          </ac:spMkLst>
        </pc:spChg>
        <pc:spChg chg="add">
          <ac:chgData name="COULAUD Remi (SNCF VOYAGEURS / DIRECTION GENERALE TRANSILIEN / TN - Mass Transit Academy)" userId="ca3e21ed-bd6d-44ee-9d23-47ddbcccd1f1" providerId="ADAL" clId="{0AF3CC5E-5B70-41D7-96BF-CAA000790948}" dt="2024-11-22T11:11:34.193" v="2016"/>
          <ac:spMkLst>
            <pc:docMk/>
            <pc:sldMk cId="2321687505" sldId="280"/>
            <ac:spMk id="32" creationId="{79A2CDA3-D5D2-CDE8-ACFB-7CAB880DAEDF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1:15:25.405" v="2185" actId="1076"/>
          <ac:spMkLst>
            <pc:docMk/>
            <pc:sldMk cId="2321687505" sldId="280"/>
            <ac:spMk id="37" creationId="{12D4B0D6-F799-6701-BB8B-675C95FFAD50}"/>
          </ac:spMkLst>
        </pc:spChg>
        <pc:grpChg chg="add mod">
          <ac:chgData name="COULAUD Remi (SNCF VOYAGEURS / DIRECTION GENERALE TRANSILIEN / TN - Mass Transit Academy)" userId="ca3e21ed-bd6d-44ee-9d23-47ddbcccd1f1" providerId="ADAL" clId="{0AF3CC5E-5B70-41D7-96BF-CAA000790948}" dt="2024-11-22T10:50:31.333" v="1286" actId="1076"/>
          <ac:grpSpMkLst>
            <pc:docMk/>
            <pc:sldMk cId="2321687505" sldId="280"/>
            <ac:grpSpMk id="24" creationId="{C4C7780E-2B56-7061-A829-E7E708E71B0D}"/>
          </ac:grpSpMkLst>
        </pc:grpChg>
        <pc:grpChg chg="add mod">
          <ac:chgData name="COULAUD Remi (SNCF VOYAGEURS / DIRECTION GENERALE TRANSILIEN / TN - Mass Transit Academy)" userId="ca3e21ed-bd6d-44ee-9d23-47ddbcccd1f1" providerId="ADAL" clId="{0AF3CC5E-5B70-41D7-96BF-CAA000790948}" dt="2024-11-22T10:50:36.099" v="1289"/>
          <ac:grpSpMkLst>
            <pc:docMk/>
            <pc:sldMk cId="2321687505" sldId="280"/>
            <ac:grpSpMk id="29" creationId="{5A424114-80E6-9F55-4BE7-BA6EA7C2C748}"/>
          </ac:grpSpMkLst>
        </pc:grpChg>
        <pc:graphicFrameChg chg="del">
          <ac:chgData name="COULAUD Remi (SNCF VOYAGEURS / DIRECTION GENERALE TRANSILIEN / TN - Mass Transit Academy)" userId="ca3e21ed-bd6d-44ee-9d23-47ddbcccd1f1" providerId="ADAL" clId="{0AF3CC5E-5B70-41D7-96BF-CAA000790948}" dt="2024-11-22T10:28:42.381" v="553" actId="478"/>
          <ac:graphicFrameMkLst>
            <pc:docMk/>
            <pc:sldMk cId="2321687505" sldId="280"/>
            <ac:graphicFrameMk id="25" creationId="{FA80CE3B-67C9-D012-AC3E-57E14E6C5B24}"/>
          </ac:graphicFrameMkLst>
        </pc:graphicFrameChg>
        <pc:picChg chg="add mod">
          <ac:chgData name="COULAUD Remi (SNCF VOYAGEURS / DIRECTION GENERALE TRANSILIEN / TN - Mass Transit Academy)" userId="ca3e21ed-bd6d-44ee-9d23-47ddbcccd1f1" providerId="ADAL" clId="{0AF3CC5E-5B70-41D7-96BF-CAA000790948}" dt="2024-11-22T10:48:59.898" v="1182" actId="1076"/>
          <ac:picMkLst>
            <pc:docMk/>
            <pc:sldMk cId="2321687505" sldId="280"/>
            <ac:picMk id="8" creationId="{F45638E1-336F-DCD2-62F5-74EE1B39376D}"/>
          </ac:picMkLst>
        </pc:picChg>
        <pc:picChg chg="add mod modCrop">
          <ac:chgData name="COULAUD Remi (SNCF VOYAGEURS / DIRECTION GENERALE TRANSILIEN / TN - Mass Transit Academy)" userId="ca3e21ed-bd6d-44ee-9d23-47ddbcccd1f1" providerId="ADAL" clId="{0AF3CC5E-5B70-41D7-96BF-CAA000790948}" dt="2024-11-22T10:49:18.075" v="1187" actId="1076"/>
          <ac:picMkLst>
            <pc:docMk/>
            <pc:sldMk cId="2321687505" sldId="280"/>
            <ac:picMk id="10" creationId="{80CCD264-BEBE-C16E-C350-240A4B8C4360}"/>
          </ac:picMkLst>
        </pc:picChg>
        <pc:picChg chg="del">
          <ac:chgData name="COULAUD Remi (SNCF VOYAGEURS / DIRECTION GENERALE TRANSILIEN / TN - Mass Transit Academy)" userId="ca3e21ed-bd6d-44ee-9d23-47ddbcccd1f1" providerId="ADAL" clId="{0AF3CC5E-5B70-41D7-96BF-CAA000790948}" dt="2024-11-22T10:28:42.381" v="553" actId="478"/>
          <ac:picMkLst>
            <pc:docMk/>
            <pc:sldMk cId="2321687505" sldId="280"/>
            <ac:picMk id="13" creationId="{DA51B2D1-6EF8-C403-AB34-F2B37AC760A0}"/>
          </ac:picMkLst>
        </pc:picChg>
        <pc:picChg chg="del">
          <ac:chgData name="COULAUD Remi (SNCF VOYAGEURS / DIRECTION GENERALE TRANSILIEN / TN - Mass Transit Academy)" userId="ca3e21ed-bd6d-44ee-9d23-47ddbcccd1f1" providerId="ADAL" clId="{0AF3CC5E-5B70-41D7-96BF-CAA000790948}" dt="2024-11-22T10:28:42.381" v="553" actId="478"/>
          <ac:picMkLst>
            <pc:docMk/>
            <pc:sldMk cId="2321687505" sldId="280"/>
            <ac:picMk id="21" creationId="{37F3BE45-1D70-9E06-2C2F-5A238FB2FFF0}"/>
          </ac:picMkLst>
        </pc:picChg>
        <pc:picChg chg="add mod">
          <ac:chgData name="COULAUD Remi (SNCF VOYAGEURS / DIRECTION GENERALE TRANSILIEN / TN - Mass Transit Academy)" userId="ca3e21ed-bd6d-44ee-9d23-47ddbcccd1f1" providerId="ADAL" clId="{0AF3CC5E-5B70-41D7-96BF-CAA000790948}" dt="2024-11-22T11:13:23.016" v="2022" actId="14100"/>
          <ac:picMkLst>
            <pc:docMk/>
            <pc:sldMk cId="2321687505" sldId="280"/>
            <ac:picMk id="34" creationId="{F76AC8FB-83B2-8E9B-91D3-573C11D27656}"/>
          </ac:picMkLst>
        </pc:picChg>
        <pc:picChg chg="add mod">
          <ac:chgData name="COULAUD Remi (SNCF VOYAGEURS / DIRECTION GENERALE TRANSILIEN / TN - Mass Transit Academy)" userId="ca3e21ed-bd6d-44ee-9d23-47ddbcccd1f1" providerId="ADAL" clId="{0AF3CC5E-5B70-41D7-96BF-CAA000790948}" dt="2024-11-22T11:13:53.659" v="2030" actId="1076"/>
          <ac:picMkLst>
            <pc:docMk/>
            <pc:sldMk cId="2321687505" sldId="280"/>
            <ac:picMk id="36" creationId="{DB16FF75-528E-C37F-DF91-D8BBB6F9859E}"/>
          </ac:picMkLst>
        </pc:picChg>
      </pc:sldChg>
      <pc:sldChg chg="addSp delSp modSp add mod">
        <pc:chgData name="COULAUD Remi (SNCF VOYAGEURS / DIRECTION GENERALE TRANSILIEN / TN - Mass Transit Academy)" userId="ca3e21ed-bd6d-44ee-9d23-47ddbcccd1f1" providerId="ADAL" clId="{0AF3CC5E-5B70-41D7-96BF-CAA000790948}" dt="2024-11-22T13:41:34.968" v="5515" actId="1076"/>
        <pc:sldMkLst>
          <pc:docMk/>
          <pc:sldMk cId="1326071831" sldId="281"/>
        </pc:sldMkLst>
        <pc:spChg chg="mod">
          <ac:chgData name="COULAUD Remi (SNCF VOYAGEURS / DIRECTION GENERALE TRANSILIEN / TN - Mass Transit Academy)" userId="ca3e21ed-bd6d-44ee-9d23-47ddbcccd1f1" providerId="ADAL" clId="{0AF3CC5E-5B70-41D7-96BF-CAA000790948}" dt="2024-11-22T12:37:54.629" v="4074" actId="14100"/>
          <ac:spMkLst>
            <pc:docMk/>
            <pc:sldMk cId="1326071831" sldId="281"/>
            <ac:spMk id="2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2:38:02.991" v="4076" actId="1076"/>
          <ac:spMkLst>
            <pc:docMk/>
            <pc:sldMk cId="1326071831" sldId="281"/>
            <ac:spMk id="3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2:38:02.991" v="4076" actId="1076"/>
          <ac:spMkLst>
            <pc:docMk/>
            <pc:sldMk cId="1326071831" sldId="281"/>
            <ac:spMk id="4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3:34:07.307" v="5103" actId="20577"/>
          <ac:spMkLst>
            <pc:docMk/>
            <pc:sldMk cId="1326071831" sldId="281"/>
            <ac:spMk id="5" creationId="{00000000-0000-0000-0000-000000000000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0:50:17.300" v="1278" actId="478"/>
          <ac:spMkLst>
            <pc:docMk/>
            <pc:sldMk cId="1326071831" sldId="281"/>
            <ac:spMk id="6" creationId="{00000000-0000-0000-0000-000000000000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0:50:18.886" v="1279" actId="478"/>
          <ac:spMkLst>
            <pc:docMk/>
            <pc:sldMk cId="1326071831" sldId="281"/>
            <ac:spMk id="7" creationId="{00000000-0000-0000-0000-000000000000}"/>
          </ac:spMkLst>
        </pc:spChg>
        <pc:spChg chg="del">
          <ac:chgData name="COULAUD Remi (SNCF VOYAGEURS / DIRECTION GENERALE TRANSILIEN / TN - Mass Transit Academy)" userId="ca3e21ed-bd6d-44ee-9d23-47ddbcccd1f1" providerId="ADAL" clId="{0AF3CC5E-5B70-41D7-96BF-CAA000790948}" dt="2024-11-22T10:50:19.545" v="1280" actId="478"/>
          <ac:spMkLst>
            <pc:docMk/>
            <pc:sldMk cId="1326071831" sldId="281"/>
            <ac:spMk id="8" creationId="{00000000-0000-0000-0000-000000000000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2:47:19.032" v="4655" actId="1076"/>
          <ac:spMkLst>
            <pc:docMk/>
            <pc:sldMk cId="1326071831" sldId="281"/>
            <ac:spMk id="8" creationId="{9F4592F2-164C-E85F-E1DF-91178D9C2952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3:38:59.499" v="5445" actId="20577"/>
          <ac:spMkLst>
            <pc:docMk/>
            <pc:sldMk cId="1326071831" sldId="281"/>
            <ac:spMk id="9" creationId="{FBBC6782-5204-6E5C-5746-3FFD84BB8244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2:47:14.752" v="4654"/>
          <ac:spMkLst>
            <pc:docMk/>
            <pc:sldMk cId="1326071831" sldId="281"/>
            <ac:spMk id="10" creationId="{856740C8-267D-3C5C-EA97-58096D485D4C}"/>
          </ac:spMkLst>
        </pc:spChg>
        <pc:spChg chg="add del mod">
          <ac:chgData name="COULAUD Remi (SNCF VOYAGEURS / DIRECTION GENERALE TRANSILIEN / TN - Mass Transit Academy)" userId="ca3e21ed-bd6d-44ee-9d23-47ddbcccd1f1" providerId="ADAL" clId="{0AF3CC5E-5B70-41D7-96BF-CAA000790948}" dt="2024-11-22T10:53:20.211" v="1468" actId="478"/>
          <ac:spMkLst>
            <pc:docMk/>
            <pc:sldMk cId="1326071831" sldId="281"/>
            <ac:spMk id="10" creationId="{C88D1EEC-5AAD-ABC3-5B89-2FCF967B7ECC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3:38:53.927" v="5438" actId="403"/>
          <ac:spMkLst>
            <pc:docMk/>
            <pc:sldMk cId="1326071831" sldId="281"/>
            <ac:spMk id="11" creationId="{9891115F-E4BA-4E24-AD7E-73A67780A6A8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2:47:14.752" v="4654"/>
          <ac:spMkLst>
            <pc:docMk/>
            <pc:sldMk cId="1326071831" sldId="281"/>
            <ac:spMk id="12" creationId="{405F3B62-32B1-1CAA-A473-CD463A0A2D0D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2:47:14.752" v="4654"/>
          <ac:spMkLst>
            <pc:docMk/>
            <pc:sldMk cId="1326071831" sldId="281"/>
            <ac:spMk id="13" creationId="{4D2CF6A1-B223-62E2-5232-73536288FA74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3:40:54.043" v="5464" actId="14100"/>
          <ac:spMkLst>
            <pc:docMk/>
            <pc:sldMk cId="1326071831" sldId="281"/>
            <ac:spMk id="14" creationId="{AEA952D7-F82D-D61D-534F-4071342E6040}"/>
          </ac:spMkLst>
        </pc:spChg>
        <pc:spChg chg="add del">
          <ac:chgData name="COULAUD Remi (SNCF VOYAGEURS / DIRECTION GENERALE TRANSILIEN / TN - Mass Transit Academy)" userId="ca3e21ed-bd6d-44ee-9d23-47ddbcccd1f1" providerId="ADAL" clId="{0AF3CC5E-5B70-41D7-96BF-CAA000790948}" dt="2024-11-22T13:40:44.143" v="5462" actId="478"/>
          <ac:spMkLst>
            <pc:docMk/>
            <pc:sldMk cId="1326071831" sldId="281"/>
            <ac:spMk id="15" creationId="{529E6878-45A7-1F98-FF2C-7BBAC12C8202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3:41:34.968" v="5515" actId="1076"/>
          <ac:spMkLst>
            <pc:docMk/>
            <pc:sldMk cId="1326071831" sldId="281"/>
            <ac:spMk id="17" creationId="{D0186C5F-8923-F32E-78CE-665FD9E57058}"/>
          </ac:spMkLst>
        </pc:spChg>
        <pc:picChg chg="add mod">
          <ac:chgData name="COULAUD Remi (SNCF VOYAGEURS / DIRECTION GENERALE TRANSILIEN / TN - Mass Transit Academy)" userId="ca3e21ed-bd6d-44ee-9d23-47ddbcccd1f1" providerId="ADAL" clId="{0AF3CC5E-5B70-41D7-96BF-CAA000790948}" dt="2024-11-22T12:38:05.919" v="4077" actId="1076"/>
          <ac:picMkLst>
            <pc:docMk/>
            <pc:sldMk cId="1326071831" sldId="281"/>
            <ac:picMk id="7" creationId="{B320AB14-37A6-9EEF-2FC1-35355F069D08}"/>
          </ac:picMkLst>
        </pc:picChg>
        <pc:picChg chg="add del mod">
          <ac:chgData name="COULAUD Remi (SNCF VOYAGEURS / DIRECTION GENERALE TRANSILIEN / TN - Mass Transit Academy)" userId="ca3e21ed-bd6d-44ee-9d23-47ddbcccd1f1" providerId="ADAL" clId="{0AF3CC5E-5B70-41D7-96BF-CAA000790948}" dt="2024-11-22T13:33:24.527" v="5052" actId="478"/>
          <ac:picMkLst>
            <pc:docMk/>
            <pc:sldMk cId="1326071831" sldId="281"/>
            <ac:picMk id="3074" creationId="{588C2D4B-A6D5-E2A2-25CB-9D221C83F5EA}"/>
          </ac:picMkLst>
        </pc:picChg>
        <pc:picChg chg="add del mod">
          <ac:chgData name="COULAUD Remi (SNCF VOYAGEURS / DIRECTION GENERALE TRANSILIEN / TN - Mass Transit Academy)" userId="ca3e21ed-bd6d-44ee-9d23-47ddbcccd1f1" providerId="ADAL" clId="{0AF3CC5E-5B70-41D7-96BF-CAA000790948}" dt="2024-11-22T13:40:07.502" v="5452" actId="478"/>
          <ac:picMkLst>
            <pc:docMk/>
            <pc:sldMk cId="1326071831" sldId="281"/>
            <ac:picMk id="3076" creationId="{76D88473-B7B9-D2BC-5115-6AE360DF7C43}"/>
          </ac:picMkLst>
        </pc:picChg>
        <pc:picChg chg="add mod">
          <ac:chgData name="COULAUD Remi (SNCF VOYAGEURS / DIRECTION GENERALE TRANSILIEN / TN - Mass Transit Academy)" userId="ca3e21ed-bd6d-44ee-9d23-47ddbcccd1f1" providerId="ADAL" clId="{0AF3CC5E-5B70-41D7-96BF-CAA000790948}" dt="2024-11-22T13:40:10.684" v="5454" actId="1076"/>
          <ac:picMkLst>
            <pc:docMk/>
            <pc:sldMk cId="1326071831" sldId="281"/>
            <ac:picMk id="3078" creationId="{E3835D89-9D09-0FA2-72A0-C3255444B568}"/>
          </ac:picMkLst>
        </pc:picChg>
      </pc:sldChg>
      <pc:sldChg chg="addSp delSp modSp add mod">
        <pc:chgData name="COULAUD Remi (SNCF VOYAGEURS / DIRECTION GENERALE TRANSILIEN / TN - Mass Transit Academy)" userId="ca3e21ed-bd6d-44ee-9d23-47ddbcccd1f1" providerId="ADAL" clId="{0AF3CC5E-5B70-41D7-96BF-CAA000790948}" dt="2024-11-22T13:42:50.976" v="5568" actId="404"/>
        <pc:sldMkLst>
          <pc:docMk/>
          <pc:sldMk cId="2559140980" sldId="282"/>
        </pc:sldMkLst>
        <pc:spChg chg="del">
          <ac:chgData name="COULAUD Remi (SNCF VOYAGEURS / DIRECTION GENERALE TRANSILIEN / TN - Mass Transit Academy)" userId="ca3e21ed-bd6d-44ee-9d23-47ddbcccd1f1" providerId="ADAL" clId="{0AF3CC5E-5B70-41D7-96BF-CAA000790948}" dt="2024-11-22T12:53:11.881" v="4666" actId="478"/>
          <ac:spMkLst>
            <pc:docMk/>
            <pc:sldMk cId="2559140980" sldId="282"/>
            <ac:spMk id="2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3:41:59.367" v="5519" actId="20577"/>
          <ac:spMkLst>
            <pc:docMk/>
            <pc:sldMk cId="2559140980" sldId="282"/>
            <ac:spMk id="5" creationId="{00000000-0000-0000-0000-000000000000}"/>
          </ac:spMkLst>
        </pc:spChg>
        <pc:spChg chg="add del mod">
          <ac:chgData name="COULAUD Remi (SNCF VOYAGEURS / DIRECTION GENERALE TRANSILIEN / TN - Mass Transit Academy)" userId="ca3e21ed-bd6d-44ee-9d23-47ddbcccd1f1" providerId="ADAL" clId="{0AF3CC5E-5B70-41D7-96BF-CAA000790948}" dt="2024-11-22T11:17:15.654" v="2298"/>
          <ac:spMkLst>
            <pc:docMk/>
            <pc:sldMk cId="2559140980" sldId="282"/>
            <ac:spMk id="6" creationId="{029CA90B-05EE-76F5-F0D6-8103442218A3}"/>
          </ac:spMkLst>
        </pc:spChg>
        <pc:spChg chg="add mod ord">
          <ac:chgData name="COULAUD Remi (SNCF VOYAGEURS / DIRECTION GENERALE TRANSILIEN / TN - Mass Transit Academy)" userId="ca3e21ed-bd6d-44ee-9d23-47ddbcccd1f1" providerId="ADAL" clId="{0AF3CC5E-5B70-41D7-96BF-CAA000790948}" dt="2024-11-22T12:53:20.004" v="4675" actId="171"/>
          <ac:spMkLst>
            <pc:docMk/>
            <pc:sldMk cId="2559140980" sldId="282"/>
            <ac:spMk id="6" creationId="{077266B1-6AB0-E43F-9BEB-1339D01C1B31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3:42:50.976" v="5568" actId="404"/>
          <ac:spMkLst>
            <pc:docMk/>
            <pc:sldMk cId="2559140980" sldId="282"/>
            <ac:spMk id="7" creationId="{A3798928-A647-C8BA-C6E1-09D56F32298C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3:42:50.976" v="5568" actId="404"/>
          <ac:spMkLst>
            <pc:docMk/>
            <pc:sldMk cId="2559140980" sldId="282"/>
            <ac:spMk id="8" creationId="{DA3A9158-FF4A-A0CE-B6A7-D938EAB14BA6}"/>
          </ac:spMkLst>
        </pc:spChg>
        <pc:spChg chg="del mod">
          <ac:chgData name="COULAUD Remi (SNCF VOYAGEURS / DIRECTION GENERALE TRANSILIEN / TN - Mass Transit Academy)" userId="ca3e21ed-bd6d-44ee-9d23-47ddbcccd1f1" providerId="ADAL" clId="{0AF3CC5E-5B70-41D7-96BF-CAA000790948}" dt="2024-11-22T11:10:59.745" v="2009"/>
          <ac:spMkLst>
            <pc:docMk/>
            <pc:sldMk cId="2559140980" sldId="282"/>
            <ac:spMk id="9" creationId="{FBBC6782-5204-6E5C-5746-3FFD84BB8244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3:42:50.976" v="5568" actId="404"/>
          <ac:spMkLst>
            <pc:docMk/>
            <pc:sldMk cId="2559140980" sldId="282"/>
            <ac:spMk id="10" creationId="{F259D9C8-8F2D-FDCF-B79A-0FFD336AE298}"/>
          </ac:spMkLst>
        </pc:spChg>
        <pc:spChg chg="add">
          <ac:chgData name="COULAUD Remi (SNCF VOYAGEURS / DIRECTION GENERALE TRANSILIEN / TN - Mass Transit Academy)" userId="ca3e21ed-bd6d-44ee-9d23-47ddbcccd1f1" providerId="ADAL" clId="{0AF3CC5E-5B70-41D7-96BF-CAA000790948}" dt="2024-11-22T13:00:55.418" v="4905"/>
          <ac:spMkLst>
            <pc:docMk/>
            <pc:sldMk cId="2559140980" sldId="282"/>
            <ac:spMk id="11" creationId="{8F59286A-DEFE-D91A-2B1F-BBC7E5386858}"/>
          </ac:spMkLst>
        </pc:spChg>
        <pc:spChg chg="del mod">
          <ac:chgData name="COULAUD Remi (SNCF VOYAGEURS / DIRECTION GENERALE TRANSILIEN / TN - Mass Transit Academy)" userId="ca3e21ed-bd6d-44ee-9d23-47ddbcccd1f1" providerId="ADAL" clId="{0AF3CC5E-5B70-41D7-96BF-CAA000790948}" dt="2024-11-22T11:10:59.745" v="2011"/>
          <ac:spMkLst>
            <pc:docMk/>
            <pc:sldMk cId="2559140980" sldId="282"/>
            <ac:spMk id="11" creationId="{9891115F-E4BA-4E24-AD7E-73A67780A6A8}"/>
          </ac:spMkLst>
        </pc:spChg>
        <pc:spChg chg="add mod">
          <ac:chgData name="COULAUD Remi (SNCF VOYAGEURS / DIRECTION GENERALE TRANSILIEN / TN - Mass Transit Academy)" userId="ca3e21ed-bd6d-44ee-9d23-47ddbcccd1f1" providerId="ADAL" clId="{0AF3CC5E-5B70-41D7-96BF-CAA000790948}" dt="2024-11-22T13:42:50.976" v="5568" actId="404"/>
          <ac:spMkLst>
            <pc:docMk/>
            <pc:sldMk cId="2559140980" sldId="282"/>
            <ac:spMk id="12" creationId="{95121425-5ED6-49CC-5DB2-65C0A3D6DBEC}"/>
          </ac:spMkLst>
        </pc:spChg>
        <pc:picChg chg="add del mod modCrop">
          <ac:chgData name="COULAUD Remi (SNCF VOYAGEURS / DIRECTION GENERALE TRANSILIEN / TN - Mass Transit Academy)" userId="ca3e21ed-bd6d-44ee-9d23-47ddbcccd1f1" providerId="ADAL" clId="{0AF3CC5E-5B70-41D7-96BF-CAA000790948}" dt="2024-11-22T13:00:53.774" v="4904" actId="478"/>
          <ac:picMkLst>
            <pc:docMk/>
            <pc:sldMk cId="2559140980" sldId="282"/>
            <ac:picMk id="9" creationId="{AC5059AC-0EFB-1AE1-F92A-2C22AD8830CD}"/>
          </ac:picMkLst>
        </pc:picChg>
        <pc:picChg chg="add mod">
          <ac:chgData name="COULAUD Remi (SNCF VOYAGEURS / DIRECTION GENERALE TRANSILIEN / TN - Mass Transit Academy)" userId="ca3e21ed-bd6d-44ee-9d23-47ddbcccd1f1" providerId="ADAL" clId="{0AF3CC5E-5B70-41D7-96BF-CAA000790948}" dt="2024-11-22T12:47:25.268" v="4656" actId="1076"/>
          <ac:picMkLst>
            <pc:docMk/>
            <pc:sldMk cId="2559140980" sldId="282"/>
            <ac:picMk id="13" creationId="{1FD20EA9-FAF4-B2F2-290B-7193DF4168D2}"/>
          </ac:picMkLst>
        </pc:picChg>
        <pc:picChg chg="add del mod">
          <ac:chgData name="COULAUD Remi (SNCF VOYAGEURS / DIRECTION GENERALE TRANSILIEN / TN - Mass Transit Academy)" userId="ca3e21ed-bd6d-44ee-9d23-47ddbcccd1f1" providerId="ADAL" clId="{0AF3CC5E-5B70-41D7-96BF-CAA000790948}" dt="2024-11-22T13:39:25.758" v="5446" actId="478"/>
          <ac:picMkLst>
            <pc:docMk/>
            <pc:sldMk cId="2559140980" sldId="282"/>
            <ac:picMk id="15" creationId="{7C9E48EF-B4AD-41E1-8CE2-AAEC3AD0C3D3}"/>
          </ac:picMkLst>
        </pc:picChg>
        <pc:picChg chg="add mod">
          <ac:chgData name="COULAUD Remi (SNCF VOYAGEURS / DIRECTION GENERALE TRANSILIEN / TN - Mass Transit Academy)" userId="ca3e21ed-bd6d-44ee-9d23-47ddbcccd1f1" providerId="ADAL" clId="{0AF3CC5E-5B70-41D7-96BF-CAA000790948}" dt="2024-11-22T13:39:31.986" v="5451" actId="1076"/>
          <ac:picMkLst>
            <pc:docMk/>
            <pc:sldMk cId="2559140980" sldId="282"/>
            <ac:picMk id="17" creationId="{979481D0-E5B9-60C4-CAEF-D8113187E700}"/>
          </ac:picMkLst>
        </pc:picChg>
      </pc:sldChg>
      <pc:sldChg chg="addSp delSp modSp add mod">
        <pc:chgData name="COULAUD Remi (SNCF VOYAGEURS / DIRECTION GENERALE TRANSILIEN / TN - Mass Transit Academy)" userId="ca3e21ed-bd6d-44ee-9d23-47ddbcccd1f1" providerId="ADAL" clId="{0AF3CC5E-5B70-41D7-96BF-CAA000790948}" dt="2024-11-22T13:33:46.380" v="5079" actId="20577"/>
        <pc:sldMkLst>
          <pc:docMk/>
          <pc:sldMk cId="3707174165" sldId="283"/>
        </pc:sldMkLst>
        <pc:spChg chg="add">
          <ac:chgData name="COULAUD Remi (SNCF VOYAGEURS / DIRECTION GENERALE TRANSILIEN / TN - Mass Transit Academy)" userId="ca3e21ed-bd6d-44ee-9d23-47ddbcccd1f1" providerId="ADAL" clId="{0AF3CC5E-5B70-41D7-96BF-CAA000790948}" dt="2024-11-22T12:54:53.554" v="4807"/>
          <ac:spMkLst>
            <pc:docMk/>
            <pc:sldMk cId="3707174165" sldId="283"/>
            <ac:spMk id="4" creationId="{8FF9F28C-036E-E660-7B30-85BDB82ED5B3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3:33:46.380" v="5079" actId="20577"/>
          <ac:spMkLst>
            <pc:docMk/>
            <pc:sldMk cId="3707174165" sldId="283"/>
            <ac:spMk id="12" creationId="{00000000-0000-0000-0000-000000000000}"/>
          </ac:spMkLst>
        </pc:spChg>
        <pc:spChg chg="mod">
          <ac:chgData name="COULAUD Remi (SNCF VOYAGEURS / DIRECTION GENERALE TRANSILIEN / TN - Mass Transit Academy)" userId="ca3e21ed-bd6d-44ee-9d23-47ddbcccd1f1" providerId="ADAL" clId="{0AF3CC5E-5B70-41D7-96BF-CAA000790948}" dt="2024-11-22T12:57:27.965" v="4836" actId="20577"/>
          <ac:spMkLst>
            <pc:docMk/>
            <pc:sldMk cId="3707174165" sldId="283"/>
            <ac:spMk id="37" creationId="{12D4B0D6-F799-6701-BB8B-675C95FFAD50}"/>
          </ac:spMkLst>
        </pc:spChg>
        <pc:picChg chg="add mod">
          <ac:chgData name="COULAUD Remi (SNCF VOYAGEURS / DIRECTION GENERALE TRANSILIEN / TN - Mass Transit Academy)" userId="ca3e21ed-bd6d-44ee-9d23-47ddbcccd1f1" providerId="ADAL" clId="{0AF3CC5E-5B70-41D7-96BF-CAA000790948}" dt="2024-11-22T12:57:20.279" v="4819" actId="1076"/>
          <ac:picMkLst>
            <pc:docMk/>
            <pc:sldMk cId="3707174165" sldId="283"/>
            <ac:picMk id="7" creationId="{1287F364-CE4D-0D68-86BC-F5D681ACFBC7}"/>
          </ac:picMkLst>
        </pc:picChg>
        <pc:picChg chg="add mod modCrop">
          <ac:chgData name="COULAUD Remi (SNCF VOYAGEURS / DIRECTION GENERALE TRANSILIEN / TN - Mass Transit Academy)" userId="ca3e21ed-bd6d-44ee-9d23-47ddbcccd1f1" providerId="ADAL" clId="{0AF3CC5E-5B70-41D7-96BF-CAA000790948}" dt="2024-11-22T12:58:26.172" v="4848" actId="1076"/>
          <ac:picMkLst>
            <pc:docMk/>
            <pc:sldMk cId="3707174165" sldId="283"/>
            <ac:picMk id="11" creationId="{701C62FA-7BFC-5F0F-9007-105D7E74E908}"/>
          </ac:picMkLst>
        </pc:picChg>
        <pc:picChg chg="del">
          <ac:chgData name="COULAUD Remi (SNCF VOYAGEURS / DIRECTION GENERALE TRANSILIEN / TN - Mass Transit Academy)" userId="ca3e21ed-bd6d-44ee-9d23-47ddbcccd1f1" providerId="ADAL" clId="{0AF3CC5E-5B70-41D7-96BF-CAA000790948}" dt="2024-11-22T12:54:50.989" v="4806" actId="478"/>
          <ac:picMkLst>
            <pc:docMk/>
            <pc:sldMk cId="3707174165" sldId="283"/>
            <ac:picMk id="34" creationId="{F76AC8FB-83B2-8E9B-91D3-573C11D27656}"/>
          </ac:picMkLst>
        </pc:picChg>
        <pc:picChg chg="del">
          <ac:chgData name="COULAUD Remi (SNCF VOYAGEURS / DIRECTION GENERALE TRANSILIEN / TN - Mass Transit Academy)" userId="ca3e21ed-bd6d-44ee-9d23-47ddbcccd1f1" providerId="ADAL" clId="{0AF3CC5E-5B70-41D7-96BF-CAA000790948}" dt="2024-11-22T12:55:55.139" v="4813" actId="478"/>
          <ac:picMkLst>
            <pc:docMk/>
            <pc:sldMk cId="3707174165" sldId="283"/>
            <ac:picMk id="36" creationId="{DB16FF75-528E-C37F-DF91-D8BBB6F9859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1_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ea typeface="+mn-ea"/>
                <a:cs typeface="Poppins Medium" panose="020B0502040204020203" pitchFamily="2" charset="0"/>
              </a:defRPr>
            </a:pPr>
            <a:r>
              <a:rPr lang="en-US"/>
              <a:t>Le </a:t>
            </a:r>
            <a:r>
              <a:rPr lang="en-US" err="1"/>
              <a:t>tranquili’score</a:t>
            </a:r>
            <a:r>
              <a:rPr lang="en-US"/>
              <a:t> un </a:t>
            </a:r>
            <a:r>
              <a:rPr lang="en-US" err="1"/>
              <a:t>critère</a:t>
            </a:r>
            <a:r>
              <a:rPr lang="en-US"/>
              <a:t> composite pour</a:t>
            </a:r>
            <a:r>
              <a:rPr lang="en-US" baseline="0"/>
              <a:t> </a:t>
            </a:r>
            <a:r>
              <a:rPr lang="en-US" baseline="0" err="1"/>
              <a:t>prédire</a:t>
            </a:r>
            <a:r>
              <a:rPr lang="en-US" baseline="0"/>
              <a:t> le</a:t>
            </a:r>
            <a:r>
              <a:rPr lang="en-US"/>
              <a:t> sentiment </a:t>
            </a:r>
            <a:r>
              <a:rPr lang="en-US" err="1"/>
              <a:t>d’insécurité</a:t>
            </a:r>
            <a:r>
              <a:rPr lang="en-US" baseline="0"/>
              <a:t> dans les TC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oppins Medium" panose="020B0502040204020203" pitchFamily="2" charset="0"/>
              <a:ea typeface="+mn-ea"/>
              <a:cs typeface="Poppins Medium" panose="020B0502040204020203" pitchFamily="2" charset="0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Proxy pour estimer l'insécurité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Feuil1!$A$2:$A$6</c:f>
              <c:strCache>
                <c:ptCount val="5"/>
                <c:pt idx="0">
                  <c:v>Affluence</c:v>
                </c:pt>
                <c:pt idx="1">
                  <c:v>Temps d'attente</c:v>
                </c:pt>
                <c:pt idx="2">
                  <c:v>Criminalité</c:v>
                </c:pt>
                <c:pt idx="3">
                  <c:v>Fraude</c:v>
                </c:pt>
                <c:pt idx="4">
                  <c:v>Présence en gare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1E43-4FAD-BE2E-B0454F9C20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8421056"/>
        <c:axId val="2028434976"/>
      </c:radarChart>
      <c:catAx>
        <c:axId val="202842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ea typeface="+mn-ea"/>
                <a:cs typeface="Poppins Medium" panose="020B0502040204020203" pitchFamily="2" charset="0"/>
              </a:defRPr>
            </a:pPr>
            <a:endParaRPr lang="en-US"/>
          </a:p>
        </c:txPr>
        <c:crossAx val="2028434976"/>
        <c:crosses val="autoZero"/>
        <c:auto val="1"/>
        <c:lblAlgn val="ctr"/>
        <c:lblOffset val="100"/>
        <c:noMultiLvlLbl val="0"/>
      </c:catAx>
      <c:valAx>
        <c:axId val="20284349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2842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Poppins Medium" panose="020B0502040204020203" pitchFamily="2" charset="0"/>
          <a:cs typeface="Poppins Medium" panose="020B0502040204020203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52847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64580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3907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9C49F49-D81F-D86B-376C-E7B12D8AC9E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071100"/>
            <a:ext cx="4079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8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svg"/><Relationship Id="rId19" Type="http://schemas.openxmlformats.org/officeDocument/2006/relationships/image" Target="../media/image20.jpe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svg"/><Relationship Id="rId10" Type="http://schemas.openxmlformats.org/officeDocument/2006/relationships/image" Target="../media/image33.svg"/><Relationship Id="rId4" Type="http://schemas.openxmlformats.org/officeDocument/2006/relationships/image" Target="../media/image28.svg"/><Relationship Id="rId9" Type="http://schemas.openxmlformats.org/officeDocument/2006/relationships/image" Target="../media/image8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2.png"/><Relationship Id="rId18" Type="http://schemas.openxmlformats.org/officeDocument/2006/relationships/image" Target="../media/image42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12" Type="http://schemas.openxmlformats.org/officeDocument/2006/relationships/image" Target="../media/image41.jpe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40.jpeg"/><Relationship Id="rId5" Type="http://schemas.openxmlformats.org/officeDocument/2006/relationships/image" Target="../media/image27.png"/><Relationship Id="rId15" Type="http://schemas.openxmlformats.org/officeDocument/2006/relationships/image" Target="../media/image14.png"/><Relationship Id="rId10" Type="http://schemas.openxmlformats.org/officeDocument/2006/relationships/image" Target="../media/image35.svg"/><Relationship Id="rId19" Type="http://schemas.openxmlformats.org/officeDocument/2006/relationships/image" Target="../media/image43.png"/><Relationship Id="rId4" Type="http://schemas.openxmlformats.org/officeDocument/2006/relationships/image" Target="../media/image11.svg"/><Relationship Id="rId9" Type="http://schemas.openxmlformats.org/officeDocument/2006/relationships/image" Target="../media/image34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7.svg"/><Relationship Id="rId3" Type="http://schemas.openxmlformats.org/officeDocument/2006/relationships/image" Target="../media/image44.pn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48.sv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45.svg"/><Relationship Id="rId9" Type="http://schemas.openxmlformats.org/officeDocument/2006/relationships/image" Target="../media/image46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51.sv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3.svg"/><Relationship Id="rId3" Type="http://schemas.openxmlformats.org/officeDocument/2006/relationships/image" Target="../media/image54.png"/><Relationship Id="rId7" Type="http://schemas.openxmlformats.org/officeDocument/2006/relationships/image" Target="../media/image35.svg"/><Relationship Id="rId12" Type="http://schemas.openxmlformats.org/officeDocument/2006/relationships/image" Target="../media/image8.png"/><Relationship Id="rId17" Type="http://schemas.openxmlformats.org/officeDocument/2006/relationships/image" Target="../media/image6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2.svg"/><Relationship Id="rId5" Type="http://schemas.openxmlformats.org/officeDocument/2006/relationships/image" Target="../media/image56.svg"/><Relationship Id="rId15" Type="http://schemas.openxmlformats.org/officeDocument/2006/relationships/image" Target="../media/image59.svg"/><Relationship Id="rId10" Type="http://schemas.openxmlformats.org/officeDocument/2006/relationships/image" Target="../media/image31.png"/><Relationship Id="rId4" Type="http://schemas.openxmlformats.org/officeDocument/2006/relationships/image" Target="../media/image55.png"/><Relationship Id="rId9" Type="http://schemas.openxmlformats.org/officeDocument/2006/relationships/image" Target="../media/image58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7962" cy="10287043"/>
            <a:chOff x="0" y="0"/>
            <a:chExt cx="24765636" cy="13930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65636" cy="13930757"/>
            </a:xfrm>
            <a:custGeom>
              <a:avLst/>
              <a:gdLst/>
              <a:ahLst/>
              <a:cxnLst/>
              <a:rect l="l" t="t" r="r" b="b"/>
              <a:pathLst>
                <a:path w="24765636" h="13930757">
                  <a:moveTo>
                    <a:pt x="0" y="0"/>
                  </a:moveTo>
                  <a:lnTo>
                    <a:pt x="24765636" y="0"/>
                  </a:lnTo>
                  <a:lnTo>
                    <a:pt x="24765636" y="13930757"/>
                  </a:lnTo>
                  <a:lnTo>
                    <a:pt x="0" y="1393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Freeform 4"/>
          <p:cNvSpPr/>
          <p:nvPr/>
        </p:nvSpPr>
        <p:spPr>
          <a:xfrm>
            <a:off x="5867400" y="5182826"/>
            <a:ext cx="14446847" cy="1362890"/>
          </a:xfrm>
          <a:custGeom>
            <a:avLst/>
            <a:gdLst/>
            <a:ahLst/>
            <a:cxnLst/>
            <a:rect l="l" t="t" r="r" b="b"/>
            <a:pathLst>
              <a:path w="14446847" h="1362890">
                <a:moveTo>
                  <a:pt x="0" y="0"/>
                </a:moveTo>
                <a:lnTo>
                  <a:pt x="14446847" y="0"/>
                </a:lnTo>
                <a:lnTo>
                  <a:pt x="14446847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6595468" y="5158581"/>
            <a:ext cx="11223600" cy="117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2"/>
              </a:lnSpc>
            </a:pPr>
            <a:r>
              <a:rPr lang="en-US" sz="5966" b="1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Tranquili’score</a:t>
            </a:r>
            <a:endParaRPr lang="en-US" sz="5966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95468" y="6631126"/>
            <a:ext cx="11349388" cy="98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2400" b="1">
                <a:solidFill>
                  <a:srgbClr val="4E338A"/>
                </a:solidFill>
                <a:latin typeface="Poppins Bold"/>
                <a:ea typeface="Poppins Bold"/>
                <a:cs typeface="Poppins Bold"/>
                <a:sym typeface="Poppins Bold"/>
              </a:rPr>
              <a:t>Pour </a:t>
            </a:r>
            <a:r>
              <a:rPr lang="en-US" sz="2400" b="1" err="1">
                <a:solidFill>
                  <a:srgbClr val="4E338A"/>
                </a:solidFill>
                <a:latin typeface="Poppins Bold"/>
                <a:ea typeface="Poppins Bold"/>
                <a:cs typeface="Poppins Bold"/>
                <a:sym typeface="Poppins Bold"/>
              </a:rPr>
              <a:t>estimer</a:t>
            </a:r>
            <a:r>
              <a:rPr lang="en-US" sz="2400" b="1">
                <a:solidFill>
                  <a:srgbClr val="4E338A"/>
                </a:solidFill>
                <a:latin typeface="Poppins Bold"/>
                <a:ea typeface="Poppins Bold"/>
                <a:cs typeface="Poppins Bold"/>
                <a:sym typeface="Poppins Bold"/>
              </a:rPr>
              <a:t> le sentiment d’insécurité dans les transports </a:t>
            </a:r>
            <a:r>
              <a:rPr lang="en-US" sz="2400" b="1" err="1">
                <a:solidFill>
                  <a:srgbClr val="4E338A"/>
                </a:solidFill>
                <a:latin typeface="Poppins Bold"/>
                <a:ea typeface="Poppins Bold"/>
                <a:cs typeface="Poppins Bold"/>
                <a:sym typeface="Poppins Bold"/>
              </a:rPr>
              <a:t>en</a:t>
            </a:r>
            <a:r>
              <a:rPr lang="en-US" sz="2400" b="1">
                <a:solidFill>
                  <a:srgbClr val="4E338A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00" b="1" err="1">
                <a:solidFill>
                  <a:srgbClr val="4E338A"/>
                </a:solidFill>
                <a:latin typeface="Poppins Bold"/>
                <a:ea typeface="Poppins Bold"/>
                <a:cs typeface="Poppins Bold"/>
                <a:sym typeface="Poppins Bold"/>
              </a:rPr>
              <a:t>commun</a:t>
            </a:r>
            <a:endParaRPr lang="en-US" sz="2400" b="1">
              <a:solidFill>
                <a:srgbClr val="4E338A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032"/>
              </a:lnSpc>
            </a:pPr>
            <a:endParaRPr lang="en-US" sz="2400" b="1">
              <a:solidFill>
                <a:srgbClr val="4E338A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5062" y="847873"/>
            <a:ext cx="10729061" cy="1363467"/>
          </a:xfrm>
          <a:custGeom>
            <a:avLst/>
            <a:gdLst/>
            <a:ahLst/>
            <a:cxnLst/>
            <a:rect l="l" t="t" r="r" b="b"/>
            <a:pathLst>
              <a:path w="8057804" h="1363467">
                <a:moveTo>
                  <a:pt x="0" y="0"/>
                </a:moveTo>
                <a:lnTo>
                  <a:pt x="8057804" y="0"/>
                </a:lnTo>
                <a:lnTo>
                  <a:pt x="8057804" y="1363467"/>
                </a:lnTo>
                <a:lnTo>
                  <a:pt x="0" y="1363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4888498" y="9361750"/>
            <a:ext cx="2399192" cy="2399192"/>
          </a:xfrm>
          <a:custGeom>
            <a:avLst/>
            <a:gdLst/>
            <a:ahLst/>
            <a:cxnLst/>
            <a:rect l="l" t="t" r="r" b="b"/>
            <a:pathLst>
              <a:path w="2399192" h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6786255" y="9040801"/>
            <a:ext cx="548721" cy="548721"/>
          </a:xfrm>
          <a:custGeom>
            <a:avLst/>
            <a:gdLst/>
            <a:ahLst/>
            <a:cxnLst/>
            <a:rect l="l" t="t" r="r" b="b"/>
            <a:pathLst>
              <a:path w="548721" h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9580335" y="-507963"/>
            <a:ext cx="8967898" cy="10968105"/>
          </a:xfrm>
          <a:custGeom>
            <a:avLst/>
            <a:gdLst/>
            <a:ahLst/>
            <a:cxnLst/>
            <a:rect l="l" t="t" r="r" b="b"/>
            <a:pathLst>
              <a:path w="8967898" h="10968105">
                <a:moveTo>
                  <a:pt x="0" y="0"/>
                </a:moveTo>
                <a:lnTo>
                  <a:pt x="8967898" y="0"/>
                </a:lnTo>
                <a:lnTo>
                  <a:pt x="8967898" y="10968105"/>
                </a:lnTo>
                <a:lnTo>
                  <a:pt x="0" y="109681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3001633" y="-1363245"/>
            <a:ext cx="2399192" cy="2399192"/>
          </a:xfrm>
          <a:custGeom>
            <a:avLst/>
            <a:gdLst/>
            <a:ahLst/>
            <a:cxnLst/>
            <a:rect l="l" t="t" r="r" b="b"/>
            <a:pathLst>
              <a:path w="2399192" h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2955044" y="667194"/>
            <a:ext cx="548721" cy="548721"/>
          </a:xfrm>
          <a:custGeom>
            <a:avLst/>
            <a:gdLst/>
            <a:ahLst/>
            <a:cxnLst/>
            <a:rect l="l" t="t" r="r" b="b"/>
            <a:pathLst>
              <a:path w="548721" h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2" name="TextBox 22"/>
          <p:cNvSpPr txBox="1"/>
          <p:nvPr/>
        </p:nvSpPr>
        <p:spPr>
          <a:xfrm>
            <a:off x="1257971" y="2615192"/>
            <a:ext cx="6807784" cy="93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Le sentiment </a:t>
            </a:r>
            <a:r>
              <a:rPr lang="en-US" sz="2244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d’insécurité</a:t>
            </a: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 dans les transports </a:t>
            </a:r>
            <a:r>
              <a:rPr lang="en-US" sz="2244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en</a:t>
            </a: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244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commun</a:t>
            </a: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 : </a:t>
            </a:r>
            <a:r>
              <a:rPr lang="en-US" sz="2244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une</a:t>
            </a: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244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réalité</a:t>
            </a:r>
            <a:endParaRPr lang="en-US" sz="2244" b="1">
              <a:solidFill>
                <a:srgbClr val="10101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B9CBD950-C72D-0CE9-6C06-670D01E7EBD1}"/>
              </a:ext>
            </a:extLst>
          </p:cNvPr>
          <p:cNvSpPr txBox="1"/>
          <p:nvPr/>
        </p:nvSpPr>
        <p:spPr>
          <a:xfrm>
            <a:off x="0" y="789389"/>
            <a:ext cx="9677400" cy="1105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22"/>
              </a:lnSpc>
            </a:pPr>
            <a:r>
              <a:rPr lang="en-US" sz="4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Le sentiment </a:t>
            </a:r>
            <a:r>
              <a:rPr lang="en-US" sz="4000" b="1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d’insécurité</a:t>
            </a:r>
            <a:endParaRPr lang="en-US" sz="40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144000" y="932029"/>
            <a:ext cx="1182355" cy="1363467"/>
          </a:xfrm>
          <a:custGeom>
            <a:avLst/>
            <a:gdLst/>
            <a:ahLst/>
            <a:cxnLst/>
            <a:rect l="l" t="t" r="r" b="b"/>
            <a:pathLst>
              <a:path w="1182355" h="1363467">
                <a:moveTo>
                  <a:pt x="0" y="0"/>
                </a:moveTo>
                <a:lnTo>
                  <a:pt x="1182355" y="0"/>
                </a:lnTo>
                <a:lnTo>
                  <a:pt x="1182355" y="1363467"/>
                </a:lnTo>
                <a:lnTo>
                  <a:pt x="0" y="136346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33" name="Image 32" descr="Une image contenant texte, Téléphone mobile, capture d’écran, Appareil mobile&#10;&#10;Description générée automatiquement">
            <a:extLst>
              <a:ext uri="{FF2B5EF4-FFF2-40B4-BE49-F238E27FC236}">
                <a16:creationId xmlns:a16="http://schemas.microsoft.com/office/drawing/2014/main" id="{F0065663-698C-C700-27FE-60CD20F2CF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098" y="4236352"/>
            <a:ext cx="1665033" cy="3186529"/>
          </a:xfrm>
          <a:prstGeom prst="rect">
            <a:avLst/>
          </a:prstGeom>
        </p:spPr>
      </p:pic>
      <p:pic>
        <p:nvPicPr>
          <p:cNvPr id="35" name="Image 34" descr="Une image contenant cœur, capture d’écran, Graphique, Caractère coloré&#10;&#10;Description générée automatiquement">
            <a:extLst>
              <a:ext uri="{FF2B5EF4-FFF2-40B4-BE49-F238E27FC236}">
                <a16:creationId xmlns:a16="http://schemas.microsoft.com/office/drawing/2014/main" id="{94BD00CD-6246-1697-CCE7-DB67CEE73B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668" y="4575131"/>
            <a:ext cx="2261336" cy="2261336"/>
          </a:xfrm>
          <a:prstGeom prst="rect">
            <a:avLst/>
          </a:prstGeom>
        </p:spPr>
      </p:pic>
      <p:pic>
        <p:nvPicPr>
          <p:cNvPr id="44" name="Image 43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1D12D0A7-2D79-0594-8058-94D620695A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133" y="5085003"/>
            <a:ext cx="2787005" cy="1438166"/>
          </a:xfrm>
          <a:prstGeom prst="rect">
            <a:avLst/>
          </a:prstGeom>
        </p:spPr>
      </p:pic>
      <p:grpSp>
        <p:nvGrpSpPr>
          <p:cNvPr id="45" name="Group 18">
            <a:extLst>
              <a:ext uri="{FF2B5EF4-FFF2-40B4-BE49-F238E27FC236}">
                <a16:creationId xmlns:a16="http://schemas.microsoft.com/office/drawing/2014/main" id="{65B004D6-07C5-8F6C-9B65-CC7C4F157EDB}"/>
              </a:ext>
            </a:extLst>
          </p:cNvPr>
          <p:cNvGrpSpPr/>
          <p:nvPr/>
        </p:nvGrpSpPr>
        <p:grpSpPr>
          <a:xfrm>
            <a:off x="8760088" y="8598947"/>
            <a:ext cx="12700254" cy="1467898"/>
            <a:chOff x="0" y="0"/>
            <a:chExt cx="16933672" cy="1957197"/>
          </a:xfrm>
        </p:grpSpPr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71F5F1EF-68FC-453C-C3FC-2618A08A31C6}"/>
                </a:ext>
              </a:extLst>
            </p:cNvPr>
            <p:cNvSpPr/>
            <p:nvPr/>
          </p:nvSpPr>
          <p:spPr>
            <a:xfrm>
              <a:off x="0" y="0"/>
              <a:ext cx="16933672" cy="1957197"/>
            </a:xfrm>
            <a:custGeom>
              <a:avLst/>
              <a:gdLst/>
              <a:ahLst/>
              <a:cxnLst/>
              <a:rect l="l" t="t" r="r" b="b"/>
              <a:pathLst>
                <a:path w="16933672" h="1957197">
                  <a:moveTo>
                    <a:pt x="0" y="0"/>
                  </a:moveTo>
                  <a:lnTo>
                    <a:pt x="16933672" y="0"/>
                  </a:lnTo>
                  <a:lnTo>
                    <a:pt x="16933672" y="1957197"/>
                  </a:lnTo>
                  <a:lnTo>
                    <a:pt x="0" y="1957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A6BDD2B-B7A0-1D9B-0755-7C7CBEEF3B3B}"/>
              </a:ext>
            </a:extLst>
          </p:cNvPr>
          <p:cNvGrpSpPr/>
          <p:nvPr/>
        </p:nvGrpSpPr>
        <p:grpSpPr>
          <a:xfrm>
            <a:off x="741604" y="4112914"/>
            <a:ext cx="3483924" cy="957036"/>
            <a:chOff x="897587" y="3584046"/>
            <a:chExt cx="5862937" cy="1610553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AF82A95E-647B-812D-2DC0-B1AB73BDA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654676" y="3799744"/>
              <a:ext cx="4105848" cy="1219370"/>
            </a:xfrm>
            <a:prstGeom prst="rect">
              <a:avLst/>
            </a:prstGeom>
          </p:spPr>
        </p:pic>
        <p:pic>
          <p:nvPicPr>
            <p:cNvPr id="51" name="Image 50" descr="Une image contenant texte, Police, logo, conception&#10;&#10;Description générée automatiquement">
              <a:extLst>
                <a:ext uri="{FF2B5EF4-FFF2-40B4-BE49-F238E27FC236}">
                  <a16:creationId xmlns:a16="http://schemas.microsoft.com/office/drawing/2014/main" id="{CD634741-6C06-F7A3-C3C7-EF877D2E6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87" y="3584046"/>
              <a:ext cx="1689166" cy="1610553"/>
            </a:xfrm>
            <a:prstGeom prst="rect">
              <a:avLst/>
            </a:prstGeom>
          </p:spPr>
        </p:pic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AE3064BE-72B1-AB8A-0AEB-01CD07782053}"/>
              </a:ext>
            </a:extLst>
          </p:cNvPr>
          <p:cNvSpPr txBox="1"/>
          <p:nvPr/>
        </p:nvSpPr>
        <p:spPr>
          <a:xfrm>
            <a:off x="731191" y="5265101"/>
            <a:ext cx="8622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err="1">
                <a:solidFill>
                  <a:srgbClr val="101010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Take</a:t>
            </a:r>
            <a:r>
              <a:rPr lang="fr-FR" sz="1600" b="1">
                <a:solidFill>
                  <a:srgbClr val="101010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 home message : </a:t>
            </a:r>
            <a:r>
              <a:rPr lang="fr-FR" sz="1600">
                <a:solidFill>
                  <a:srgbClr val="101010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mieux coordonner les agents sur le terrain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7A7C409-EF88-7C30-2A12-9FA92EE18DDD}"/>
              </a:ext>
            </a:extLst>
          </p:cNvPr>
          <p:cNvSpPr txBox="1"/>
          <p:nvPr/>
        </p:nvSpPr>
        <p:spPr>
          <a:xfrm>
            <a:off x="4661863" y="4273387"/>
            <a:ext cx="4434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600">
                <a:solidFill>
                  <a:srgbClr val="101010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346 gares et stations en Île-de-France signalées comme anxiogènes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4440C619-7C80-C554-82C2-807B138F8CD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2439" y="5988816"/>
            <a:ext cx="2519580" cy="1926737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AA546D1F-D444-D87E-FF84-0BFF6C344722}"/>
              </a:ext>
            </a:extLst>
          </p:cNvPr>
          <p:cNvGrpSpPr/>
          <p:nvPr/>
        </p:nvGrpSpPr>
        <p:grpSpPr>
          <a:xfrm>
            <a:off x="635196" y="6017410"/>
            <a:ext cx="4064609" cy="418917"/>
            <a:chOff x="-601902" y="6116437"/>
            <a:chExt cx="12020647" cy="1238902"/>
          </a:xfrm>
        </p:grpSpPr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A1BF1E41-66A7-1A8B-8233-BF729CEC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59259" y="6116916"/>
              <a:ext cx="8859486" cy="1238423"/>
            </a:xfrm>
            <a:prstGeom prst="rect">
              <a:avLst/>
            </a:prstGeom>
          </p:spPr>
        </p:pic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EC3C352A-A0BC-FA37-E014-167333AFC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-601902" y="6116437"/>
              <a:ext cx="2943636" cy="1219370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48979190-9A8F-7B83-79D3-78C670F3E640}"/>
              </a:ext>
            </a:extLst>
          </p:cNvPr>
          <p:cNvSpPr txBox="1"/>
          <p:nvPr/>
        </p:nvSpPr>
        <p:spPr>
          <a:xfrm>
            <a:off x="635196" y="8101677"/>
            <a:ext cx="8622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err="1">
                <a:solidFill>
                  <a:srgbClr val="101010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Take</a:t>
            </a:r>
            <a:r>
              <a:rPr lang="fr-FR" sz="1600" b="1">
                <a:solidFill>
                  <a:srgbClr val="101010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 home message : </a:t>
            </a:r>
            <a:r>
              <a:rPr lang="fr-FR" sz="1600">
                <a:solidFill>
                  <a:srgbClr val="101010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le sentiment d’insécurité concerne les femmes d’abord mais aussi les hommes et cela touche les occasionnels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A7B01DDC-12F3-E1D1-FDD6-EF34ADB546E9}"/>
              </a:ext>
            </a:extLst>
          </p:cNvPr>
          <p:cNvSpPr txBox="1"/>
          <p:nvPr/>
        </p:nvSpPr>
        <p:spPr>
          <a:xfrm>
            <a:off x="10797337" y="2568184"/>
            <a:ext cx="6807784" cy="933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Des applications </a:t>
            </a:r>
            <a:r>
              <a:rPr lang="en-US" sz="2244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émergentes</a:t>
            </a: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 pour </a:t>
            </a:r>
            <a:r>
              <a:rPr lang="en-US" sz="2244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renforcer</a:t>
            </a: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 la </a:t>
            </a:r>
            <a:r>
              <a:rPr lang="en-US" sz="2244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sécurité</a:t>
            </a: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 des usager.e.s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96B787A-933C-AED9-459E-E5008563EA87}"/>
              </a:ext>
            </a:extLst>
          </p:cNvPr>
          <p:cNvSpPr txBox="1"/>
          <p:nvPr/>
        </p:nvSpPr>
        <p:spPr>
          <a:xfrm>
            <a:off x="9782066" y="7694682"/>
            <a:ext cx="8622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err="1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Take</a:t>
            </a:r>
            <a:r>
              <a:rPr lang="fr-FR" sz="1600" b="1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 home message : </a:t>
            </a:r>
            <a:r>
              <a:rPr lang="fr-FR" sz="1600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beaucoup d’applications pour rendre la personne active de sa réassurance mais très peu pour l’informer sur la </a:t>
            </a:r>
            <a:r>
              <a:rPr lang="fr-FR" sz="1600" err="1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safety</a:t>
            </a:r>
            <a:r>
              <a:rPr lang="fr-FR" sz="1600">
                <a:solidFill>
                  <a:schemeClr val="bg1"/>
                </a:solidFill>
                <a:latin typeface="Poppins Light" panose="020B0502040204020203" pitchFamily="2" charset="0"/>
                <a:cs typeface="Poppins Light" panose="020B0502040204020203" pitchFamily="2" charset="0"/>
              </a:rPr>
              <a:t> des TC en fonction du contexte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5060" y="847874"/>
            <a:ext cx="10881460" cy="1362890"/>
          </a:xfrm>
          <a:custGeom>
            <a:avLst/>
            <a:gdLst/>
            <a:ahLst/>
            <a:cxnLst/>
            <a:rect l="l" t="t" r="r" b="b"/>
            <a:pathLst>
              <a:path w="8057749" h="1362890">
                <a:moveTo>
                  <a:pt x="0" y="0"/>
                </a:moveTo>
                <a:lnTo>
                  <a:pt x="8057749" y="0"/>
                </a:lnTo>
                <a:lnTo>
                  <a:pt x="8057749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548220" y="789389"/>
            <a:ext cx="1182064" cy="1362890"/>
          </a:xfrm>
          <a:custGeom>
            <a:avLst/>
            <a:gdLst/>
            <a:ahLst/>
            <a:cxnLst/>
            <a:rect l="l" t="t" r="r" b="b"/>
            <a:pathLst>
              <a:path w="1182064" h="1362890">
                <a:moveTo>
                  <a:pt x="0" y="0"/>
                </a:moveTo>
                <a:lnTo>
                  <a:pt x="1182064" y="0"/>
                </a:lnTo>
                <a:lnTo>
                  <a:pt x="1182064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4888494" y="9361746"/>
            <a:ext cx="2399228" cy="2399228"/>
          </a:xfrm>
          <a:custGeom>
            <a:avLst/>
            <a:gdLst/>
            <a:ahLst/>
            <a:cxnLst/>
            <a:rect l="l" t="t" r="r" b="b"/>
            <a:pathLst>
              <a:path w="2399228" h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6786255" y="9040801"/>
            <a:ext cx="548720" cy="548720"/>
          </a:xfrm>
          <a:custGeom>
            <a:avLst/>
            <a:gdLst/>
            <a:ahLst/>
            <a:cxnLst/>
            <a:rect l="l" t="t" r="r" b="b"/>
            <a:pathLst>
              <a:path w="548720" h="548720">
                <a:moveTo>
                  <a:pt x="0" y="0"/>
                </a:moveTo>
                <a:lnTo>
                  <a:pt x="548720" y="0"/>
                </a:lnTo>
                <a:lnTo>
                  <a:pt x="548720" y="548720"/>
                </a:lnTo>
                <a:lnTo>
                  <a:pt x="0" y="54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001629" y="-1363249"/>
            <a:ext cx="2399228" cy="2399228"/>
          </a:xfrm>
          <a:custGeom>
            <a:avLst/>
            <a:gdLst/>
            <a:ahLst/>
            <a:cxnLst/>
            <a:rect l="l" t="t" r="r" b="b"/>
            <a:pathLst>
              <a:path w="2399228" h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1509047" y="7944478"/>
            <a:ext cx="13399500" cy="36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35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789389"/>
            <a:ext cx="9296400" cy="106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22"/>
              </a:lnSpc>
            </a:pPr>
            <a:r>
              <a:rPr lang="en-US" sz="2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Tranquili’score</a:t>
            </a:r>
            <a:r>
              <a:rPr lang="en-US" sz="2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de </a:t>
            </a:r>
            <a:r>
              <a:rPr lang="en-US" sz="2800" b="1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l’enquête</a:t>
            </a:r>
            <a:r>
              <a:rPr lang="en-US" sz="2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à l’estimation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A51B2D1-6EF8-C403-AB34-F2B37AC760A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6823"/>
          <a:stretch/>
        </p:blipFill>
        <p:spPr>
          <a:xfrm>
            <a:off x="1414331" y="2645033"/>
            <a:ext cx="4300669" cy="3873857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FD4A52C0-989E-FA8F-953B-A6907303C527}"/>
              </a:ext>
            </a:extLst>
          </p:cNvPr>
          <p:cNvSpPr txBox="1"/>
          <p:nvPr/>
        </p:nvSpPr>
        <p:spPr>
          <a:xfrm>
            <a:off x="13487400" y="1099537"/>
            <a:ext cx="4683206" cy="752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Prédire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 sentiment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d’insécurité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n’est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pas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prédire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criminalité</a:t>
            </a:r>
            <a:endParaRPr lang="en-US" sz="2199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Graphique 20" descr="Avertissement avec un remplissage uni">
            <a:extLst>
              <a:ext uri="{FF2B5EF4-FFF2-40B4-BE49-F238E27FC236}">
                <a16:creationId xmlns:a16="http://schemas.microsoft.com/office/drawing/2014/main" id="{37F3BE45-1D70-9E06-2C2F-5A238FB2FF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48007" y="1018434"/>
            <a:ext cx="914400" cy="914400"/>
          </a:xfrm>
          <a:prstGeom prst="rect">
            <a:avLst/>
          </a:prstGeom>
        </p:spPr>
      </p:pic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059A819C-743E-FA74-2A85-3875D74AF21F}"/>
              </a:ext>
            </a:extLst>
          </p:cNvPr>
          <p:cNvSpPr/>
          <p:nvPr/>
        </p:nvSpPr>
        <p:spPr>
          <a:xfrm>
            <a:off x="7511532" y="4761240"/>
            <a:ext cx="2156820" cy="7756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5" name="Graphique 24">
            <a:extLst>
              <a:ext uri="{FF2B5EF4-FFF2-40B4-BE49-F238E27FC236}">
                <a16:creationId xmlns:a16="http://schemas.microsoft.com/office/drawing/2014/main" id="{FA80CE3B-67C9-D012-AC3E-57E14E6C5B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440189"/>
              </p:ext>
            </p:extLst>
          </p:nvPr>
        </p:nvGraphicFramePr>
        <p:xfrm>
          <a:off x="11049000" y="2351293"/>
          <a:ext cx="6285975" cy="4847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26" name="TextBox 11">
            <a:extLst>
              <a:ext uri="{FF2B5EF4-FFF2-40B4-BE49-F238E27FC236}">
                <a16:creationId xmlns:a16="http://schemas.microsoft.com/office/drawing/2014/main" id="{80FB4BAE-E063-3B78-FC3B-DAC912D7C095}"/>
              </a:ext>
            </a:extLst>
          </p:cNvPr>
          <p:cNvSpPr txBox="1"/>
          <p:nvPr/>
        </p:nvSpPr>
        <p:spPr>
          <a:xfrm>
            <a:off x="1793794" y="2227062"/>
            <a:ext cx="4300669" cy="367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35"/>
              </a:lnSpc>
              <a:spcBef>
                <a:spcPct val="0"/>
              </a:spcBef>
            </a:pPr>
            <a:r>
              <a:rPr lang="en-US" sz="2199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Mesure</a:t>
            </a:r>
            <a:r>
              <a:rPr lang="en-US" sz="21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par </a:t>
            </a:r>
            <a:r>
              <a:rPr lang="en-US" sz="2199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enquête</a:t>
            </a:r>
            <a:r>
              <a:rPr lang="en-US" sz="21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199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l’IPR</a:t>
            </a:r>
            <a:r>
              <a:rPr lang="en-US" sz="21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D8BF4321-5A40-3668-BE23-75E6053B0978}"/>
              </a:ext>
            </a:extLst>
          </p:cNvPr>
          <p:cNvSpPr txBox="1"/>
          <p:nvPr/>
        </p:nvSpPr>
        <p:spPr>
          <a:xfrm>
            <a:off x="6781327" y="2939057"/>
            <a:ext cx="3357925" cy="152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 sentiment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d’insécurité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un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phénomène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spatio-temporel</a:t>
            </a:r>
            <a:endParaRPr lang="en-US" sz="2199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7B6535-8D85-0612-8D2F-3A7235A670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98585" y="7109904"/>
            <a:ext cx="13289230" cy="27150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20CF51CD-781D-B22A-BB8A-DF62F076CCC9}"/>
              </a:ext>
            </a:extLst>
          </p:cNvPr>
          <p:cNvSpPr/>
          <p:nvPr/>
        </p:nvSpPr>
        <p:spPr>
          <a:xfrm>
            <a:off x="9580335" y="-507963"/>
            <a:ext cx="8967898" cy="10968105"/>
          </a:xfrm>
          <a:custGeom>
            <a:avLst/>
            <a:gdLst/>
            <a:ahLst/>
            <a:cxnLst/>
            <a:rect l="l" t="t" r="r" b="b"/>
            <a:pathLst>
              <a:path w="8967898" h="10968105">
                <a:moveTo>
                  <a:pt x="0" y="0"/>
                </a:moveTo>
                <a:lnTo>
                  <a:pt x="8967898" y="0"/>
                </a:lnTo>
                <a:lnTo>
                  <a:pt x="8967898" y="10968105"/>
                </a:lnTo>
                <a:lnTo>
                  <a:pt x="0" y="10968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" name="Freeform 2"/>
          <p:cNvSpPr/>
          <p:nvPr/>
        </p:nvSpPr>
        <p:spPr>
          <a:xfrm>
            <a:off x="-1585060" y="847874"/>
            <a:ext cx="10881460" cy="1362890"/>
          </a:xfrm>
          <a:custGeom>
            <a:avLst/>
            <a:gdLst/>
            <a:ahLst/>
            <a:cxnLst/>
            <a:rect l="l" t="t" r="r" b="b"/>
            <a:pathLst>
              <a:path w="8057749" h="1362890">
                <a:moveTo>
                  <a:pt x="0" y="0"/>
                </a:moveTo>
                <a:lnTo>
                  <a:pt x="8057749" y="0"/>
                </a:lnTo>
                <a:lnTo>
                  <a:pt x="8057749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9548220" y="789389"/>
            <a:ext cx="1182064" cy="1362890"/>
          </a:xfrm>
          <a:custGeom>
            <a:avLst/>
            <a:gdLst/>
            <a:ahLst/>
            <a:cxnLst/>
            <a:rect l="l" t="t" r="r" b="b"/>
            <a:pathLst>
              <a:path w="1182064" h="1362890">
                <a:moveTo>
                  <a:pt x="0" y="0"/>
                </a:moveTo>
                <a:lnTo>
                  <a:pt x="1182064" y="0"/>
                </a:lnTo>
                <a:lnTo>
                  <a:pt x="1182064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001629" y="-1363249"/>
            <a:ext cx="2399228" cy="2399228"/>
          </a:xfrm>
          <a:custGeom>
            <a:avLst/>
            <a:gdLst/>
            <a:ahLst/>
            <a:cxnLst/>
            <a:rect l="l" t="t" r="r" b="b"/>
            <a:pathLst>
              <a:path w="2399228" h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0" y="789389"/>
            <a:ext cx="9296400" cy="106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22"/>
              </a:lnSpc>
            </a:pPr>
            <a:r>
              <a:rPr lang="en-US" sz="2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Tranquili’score</a:t>
            </a:r>
            <a:r>
              <a:rPr lang="en-US" sz="2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 deux usage </a:t>
            </a:r>
            <a:r>
              <a:rPr lang="en-US" sz="2800" b="1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</a:t>
            </a:r>
            <a:r>
              <a:rPr lang="en-US" sz="2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un ! </a:t>
            </a:r>
          </a:p>
        </p:txBody>
      </p:sp>
      <p:pic>
        <p:nvPicPr>
          <p:cNvPr id="8" name="Image 7" descr="Une image contenant personne, Visage humain, habits, homme&#10;&#10;Description générée automatiquement">
            <a:extLst>
              <a:ext uri="{FF2B5EF4-FFF2-40B4-BE49-F238E27FC236}">
                <a16:creationId xmlns:a16="http://schemas.microsoft.com/office/drawing/2014/main" id="{F45638E1-336F-DCD2-62F5-74EE1B3937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1" y="2647348"/>
            <a:ext cx="3120028" cy="2496152"/>
          </a:xfrm>
          <a:prstGeom prst="roundRect">
            <a:avLst/>
          </a:prstGeom>
        </p:spPr>
      </p:pic>
      <p:pic>
        <p:nvPicPr>
          <p:cNvPr id="10" name="Image 9" descr="Une image contenant personne, habits, passager, transports en commun&#10;&#10;Description générée automatiquement">
            <a:extLst>
              <a:ext uri="{FF2B5EF4-FFF2-40B4-BE49-F238E27FC236}">
                <a16:creationId xmlns:a16="http://schemas.microsoft.com/office/drawing/2014/main" id="{80CCD264-BEBE-C16E-C350-240A4B8C436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98"/>
          <a:stretch/>
        </p:blipFill>
        <p:spPr>
          <a:xfrm>
            <a:off x="9818524" y="2694314"/>
            <a:ext cx="2581702" cy="2611667"/>
          </a:xfrm>
          <a:prstGeom prst="round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6368FDDE-8A17-7D33-3107-852C631DBCA2}"/>
              </a:ext>
            </a:extLst>
          </p:cNvPr>
          <p:cNvSpPr txBox="1"/>
          <p:nvPr/>
        </p:nvSpPr>
        <p:spPr>
          <a:xfrm>
            <a:off x="3837323" y="3399625"/>
            <a:ext cx="4343400" cy="1906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Une carte des hotspots pour les agents SNCF et RATP pour augmenter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leur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sur le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réseau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afin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maximiser le sentiment de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sécurité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dans les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gares</a:t>
            </a:r>
            <a:endParaRPr lang="en-US" sz="2199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5973849-6641-14AB-FF6B-AD419B2FC601}"/>
              </a:ext>
            </a:extLst>
          </p:cNvPr>
          <p:cNvSpPr txBox="1"/>
          <p:nvPr/>
        </p:nvSpPr>
        <p:spPr>
          <a:xfrm>
            <a:off x="13247020" y="3577902"/>
            <a:ext cx="4343400" cy="1136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nouvel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indicateur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pour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choisir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son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itinéraire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sur Île-de-France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Mobilités</a:t>
            </a:r>
            <a:endParaRPr lang="en-US" sz="2199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886CDB07-6B02-E27A-DCE7-55A43F8D3E6D}"/>
              </a:ext>
            </a:extLst>
          </p:cNvPr>
          <p:cNvSpPr txBox="1"/>
          <p:nvPr/>
        </p:nvSpPr>
        <p:spPr>
          <a:xfrm>
            <a:off x="3348559" y="2704192"/>
            <a:ext cx="6231776" cy="446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Pour les agents</a:t>
            </a: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49102D59-63CE-A5CC-CD41-D9BB2335F13A}"/>
              </a:ext>
            </a:extLst>
          </p:cNvPr>
          <p:cNvSpPr txBox="1"/>
          <p:nvPr/>
        </p:nvSpPr>
        <p:spPr>
          <a:xfrm>
            <a:off x="12364434" y="2733829"/>
            <a:ext cx="6072781" cy="446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244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Pour les </a:t>
            </a:r>
            <a:r>
              <a:rPr lang="en-US" sz="2244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voyageuse.eur.s</a:t>
            </a:r>
            <a:endParaRPr lang="en-US" sz="2244" b="1">
              <a:solidFill>
                <a:srgbClr val="10101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2A3D3100-F4C0-6DF7-AA74-E858A9C81ADD}"/>
              </a:ext>
            </a:extLst>
          </p:cNvPr>
          <p:cNvSpPr/>
          <p:nvPr/>
        </p:nvSpPr>
        <p:spPr>
          <a:xfrm>
            <a:off x="13001633" y="-1363245"/>
            <a:ext cx="2399192" cy="2399192"/>
          </a:xfrm>
          <a:custGeom>
            <a:avLst/>
            <a:gdLst/>
            <a:ahLst/>
            <a:cxnLst/>
            <a:rect l="l" t="t" r="r" b="b"/>
            <a:pathLst>
              <a:path w="2399192" h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DC5C698D-5521-B069-6C44-A105FDD2AABE}"/>
              </a:ext>
            </a:extLst>
          </p:cNvPr>
          <p:cNvSpPr/>
          <p:nvPr/>
        </p:nvSpPr>
        <p:spPr>
          <a:xfrm>
            <a:off x="12955044" y="667194"/>
            <a:ext cx="548721" cy="548721"/>
          </a:xfrm>
          <a:custGeom>
            <a:avLst/>
            <a:gdLst/>
            <a:ahLst/>
            <a:cxnLst/>
            <a:rect l="l" t="t" r="r" b="b"/>
            <a:pathLst>
              <a:path w="548721" h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5A424114-80E6-9F55-4BE7-BA6EA7C2C748}"/>
              </a:ext>
            </a:extLst>
          </p:cNvPr>
          <p:cNvGrpSpPr/>
          <p:nvPr/>
        </p:nvGrpSpPr>
        <p:grpSpPr>
          <a:xfrm>
            <a:off x="8760088" y="8598947"/>
            <a:ext cx="12700254" cy="1467898"/>
            <a:chOff x="0" y="0"/>
            <a:chExt cx="16933672" cy="1957197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4156A073-9CDF-63F0-F4AA-469EAE487567}"/>
                </a:ext>
              </a:extLst>
            </p:cNvPr>
            <p:cNvSpPr/>
            <p:nvPr/>
          </p:nvSpPr>
          <p:spPr>
            <a:xfrm>
              <a:off x="0" y="0"/>
              <a:ext cx="16933672" cy="1957197"/>
            </a:xfrm>
            <a:custGeom>
              <a:avLst/>
              <a:gdLst/>
              <a:ahLst/>
              <a:cxnLst/>
              <a:rect l="l" t="t" r="r" b="b"/>
              <a:pathLst>
                <a:path w="16933672" h="1957197">
                  <a:moveTo>
                    <a:pt x="0" y="0"/>
                  </a:moveTo>
                  <a:lnTo>
                    <a:pt x="16933672" y="0"/>
                  </a:lnTo>
                  <a:lnTo>
                    <a:pt x="16933672" y="1957197"/>
                  </a:lnTo>
                  <a:lnTo>
                    <a:pt x="0" y="1957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7" name="TextBox 11">
            <a:extLst>
              <a:ext uri="{FF2B5EF4-FFF2-40B4-BE49-F238E27FC236}">
                <a16:creationId xmlns:a16="http://schemas.microsoft.com/office/drawing/2014/main" id="{12D4B0D6-F799-6701-BB8B-675C95FFAD50}"/>
              </a:ext>
            </a:extLst>
          </p:cNvPr>
          <p:cNvSpPr txBox="1"/>
          <p:nvPr/>
        </p:nvSpPr>
        <p:spPr>
          <a:xfrm>
            <a:off x="602826" y="8764439"/>
            <a:ext cx="8090747" cy="1136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fonctionnalités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bonus :</a:t>
            </a:r>
          </a:p>
          <a:p>
            <a:pPr marL="800100" lvl="1" indent="-342900">
              <a:lnSpc>
                <a:spcPts val="30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push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chaque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jour avec un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accès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à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l’application</a:t>
            </a:r>
            <a:endParaRPr lang="en-US" sz="2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00100" lvl="1" indent="-342900">
              <a:lnSpc>
                <a:spcPts val="30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Sortir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critère</a:t>
            </a: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 plus </a:t>
            </a:r>
            <a:r>
              <a:rPr lang="en-US" sz="2199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alarmant</a:t>
            </a:r>
            <a:endParaRPr lang="en-US" sz="21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 6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1287F364-CE4D-0D68-86BC-F5D681ACFB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62" y="5482976"/>
            <a:ext cx="5716407" cy="31159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01C62FA-7BFC-5F0F-9007-105D7E74E90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58526" b="14746"/>
          <a:stretch/>
        </p:blipFill>
        <p:spPr>
          <a:xfrm>
            <a:off x="12444721" y="5505513"/>
            <a:ext cx="2118087" cy="28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74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5050" y="847876"/>
            <a:ext cx="11643450" cy="1363467"/>
          </a:xfrm>
          <a:custGeom>
            <a:avLst/>
            <a:gdLst/>
            <a:ahLst/>
            <a:cxnLst/>
            <a:rect l="l" t="t" r="r" b="b"/>
            <a:pathLst>
              <a:path w="11035683" h="1363467">
                <a:moveTo>
                  <a:pt x="0" y="0"/>
                </a:moveTo>
                <a:lnTo>
                  <a:pt x="11035683" y="0"/>
                </a:lnTo>
                <a:lnTo>
                  <a:pt x="11035683" y="1363467"/>
                </a:lnTo>
                <a:lnTo>
                  <a:pt x="0" y="13634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201400" y="-1243983"/>
            <a:ext cx="2399192" cy="2399192"/>
          </a:xfrm>
          <a:custGeom>
            <a:avLst/>
            <a:gdLst/>
            <a:ahLst/>
            <a:cxnLst/>
            <a:rect l="l" t="t" r="r" b="b"/>
            <a:pathLst>
              <a:path w="2399192" h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154811" y="786456"/>
            <a:ext cx="548721" cy="548721"/>
          </a:xfrm>
          <a:custGeom>
            <a:avLst/>
            <a:gdLst/>
            <a:ahLst/>
            <a:cxnLst/>
            <a:rect l="l" t="t" r="r" b="b"/>
            <a:pathLst>
              <a:path w="548721" h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28650" y="815875"/>
            <a:ext cx="9542100" cy="107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2"/>
              </a:lnSpc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PoC : </a:t>
            </a:r>
            <a:r>
              <a:rPr lang="en-US" sz="3200" b="1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prédire</a:t>
            </a: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le </a:t>
            </a:r>
            <a:r>
              <a:rPr lang="en-US" sz="3200" b="1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Tranquili’score</a:t>
            </a:r>
            <a:endParaRPr lang="en-US" sz="32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BBC6782-5204-6E5C-5746-3FFD84BB8244}"/>
              </a:ext>
            </a:extLst>
          </p:cNvPr>
          <p:cNvSpPr txBox="1"/>
          <p:nvPr/>
        </p:nvSpPr>
        <p:spPr>
          <a:xfrm>
            <a:off x="1752600" y="2505990"/>
            <a:ext cx="13337278" cy="1906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35"/>
              </a:lnSpc>
              <a:spcBef>
                <a:spcPct val="0"/>
              </a:spcBef>
            </a:pPr>
            <a:r>
              <a:rPr lang="en-US" sz="2400" b="1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Périmètre</a:t>
            </a:r>
            <a:r>
              <a:rPr lang="en-US" sz="24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ligne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 au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mois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novembre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2023</a:t>
            </a:r>
          </a:p>
          <a:p>
            <a:pPr lvl="0">
              <a:lnSpc>
                <a:spcPts val="3035"/>
              </a:lnSpc>
              <a:spcBef>
                <a:spcPct val="0"/>
              </a:spcBef>
            </a:pPr>
            <a:endParaRPr lang="en-US" sz="2400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lnSpc>
                <a:spcPts val="3035"/>
              </a:lnSpc>
              <a:spcBef>
                <a:spcPct val="0"/>
              </a:spcBef>
            </a:pPr>
            <a:r>
              <a:rPr lang="en-US" sz="2400" b="1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classification à </a:t>
            </a:r>
            <a:r>
              <a:rPr lang="en-US" sz="2400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partir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d’une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forêt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aléatoire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optimisée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pour </a:t>
            </a:r>
            <a:r>
              <a:rPr lang="en-US" sz="2400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prédire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les </a:t>
            </a:r>
            <a:r>
              <a:rPr lang="en-US" sz="2400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niveaux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sentiments de </a:t>
            </a:r>
            <a:r>
              <a:rPr lang="en-US" sz="2400" u="none" strike="noStrike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sécurité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à horizon 24h</a:t>
            </a:r>
          </a:p>
          <a:p>
            <a:pPr lvl="0">
              <a:lnSpc>
                <a:spcPts val="3035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891115F-E4BA-4E24-AD7E-73A67780A6A8}"/>
              </a:ext>
            </a:extLst>
          </p:cNvPr>
          <p:cNvSpPr txBox="1"/>
          <p:nvPr/>
        </p:nvSpPr>
        <p:spPr>
          <a:xfrm>
            <a:off x="6755018" y="5260096"/>
            <a:ext cx="9897027" cy="3060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035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  <a:p>
            <a:pPr lvl="0" algn="ctr">
              <a:lnSpc>
                <a:spcPts val="3035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86% de bons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classement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lvl="0" algn="ctr">
              <a:lnSpc>
                <a:spcPts val="3035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lnSpc>
                <a:spcPts val="3035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lnSpc>
                <a:spcPts val="3035"/>
              </a:lnSpc>
              <a:spcBef>
                <a:spcPct val="0"/>
              </a:spcBef>
            </a:pPr>
            <a:r>
              <a:rPr lang="en-US" sz="2400" b="1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Frugalité</a:t>
            </a:r>
            <a:r>
              <a:rPr lang="en-US" sz="2400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  <a:p>
            <a:pPr marL="800100" lvl="1" indent="-342900">
              <a:lnSpc>
                <a:spcPts val="30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/>
              <a:t>16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pour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l’estimer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+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moins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0.1s pour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prédire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sur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ordinateurs</a:t>
            </a: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00100" lvl="1" indent="-342900">
              <a:lnSpc>
                <a:spcPts val="30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Environ 100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arbres</a:t>
            </a: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20AB14-37A6-9EEF-2FC1-35355F069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9201" y="0"/>
            <a:ext cx="5001099" cy="2248394"/>
          </a:xfrm>
          <a:prstGeom prst="rect">
            <a:avLst/>
          </a:prstGeom>
        </p:spPr>
      </p:pic>
      <p:sp>
        <p:nvSpPr>
          <p:cNvPr id="8" name="Freeform 11">
            <a:extLst>
              <a:ext uri="{FF2B5EF4-FFF2-40B4-BE49-F238E27FC236}">
                <a16:creationId xmlns:a16="http://schemas.microsoft.com/office/drawing/2014/main" id="{9F4592F2-164C-E85F-E1DF-91178D9C2952}"/>
              </a:ext>
            </a:extLst>
          </p:cNvPr>
          <p:cNvSpPr/>
          <p:nvPr/>
        </p:nvSpPr>
        <p:spPr>
          <a:xfrm>
            <a:off x="16940704" y="4943822"/>
            <a:ext cx="2399192" cy="2399192"/>
          </a:xfrm>
          <a:custGeom>
            <a:avLst/>
            <a:gdLst/>
            <a:ahLst/>
            <a:cxnLst/>
            <a:rect l="l" t="t" r="r" b="b"/>
            <a:pathLst>
              <a:path w="2399192" h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856740C8-267D-3C5C-EA97-58096D485D4C}"/>
              </a:ext>
            </a:extLst>
          </p:cNvPr>
          <p:cNvSpPr/>
          <p:nvPr/>
        </p:nvSpPr>
        <p:spPr>
          <a:xfrm>
            <a:off x="14837115" y="9298213"/>
            <a:ext cx="2399192" cy="2399192"/>
          </a:xfrm>
          <a:custGeom>
            <a:avLst/>
            <a:gdLst/>
            <a:ahLst/>
            <a:cxnLst/>
            <a:rect l="l" t="t" r="r" b="b"/>
            <a:pathLst>
              <a:path w="2399192" h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405F3B62-32B1-1CAA-A473-CD463A0A2D0D}"/>
              </a:ext>
            </a:extLst>
          </p:cNvPr>
          <p:cNvSpPr/>
          <p:nvPr/>
        </p:nvSpPr>
        <p:spPr>
          <a:xfrm>
            <a:off x="3748230" y="9298213"/>
            <a:ext cx="2399192" cy="2399192"/>
          </a:xfrm>
          <a:custGeom>
            <a:avLst/>
            <a:gdLst/>
            <a:ahLst/>
            <a:cxnLst/>
            <a:rect l="l" t="t" r="r" b="b"/>
            <a:pathLst>
              <a:path w="2399192" h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4D2CF6A1-B223-62E2-5232-73536288FA74}"/>
              </a:ext>
            </a:extLst>
          </p:cNvPr>
          <p:cNvSpPr/>
          <p:nvPr/>
        </p:nvSpPr>
        <p:spPr>
          <a:xfrm>
            <a:off x="3671752" y="9194763"/>
            <a:ext cx="548721" cy="548721"/>
          </a:xfrm>
          <a:custGeom>
            <a:avLst/>
            <a:gdLst/>
            <a:ahLst/>
            <a:cxnLst/>
            <a:rect l="l" t="t" r="r" b="b"/>
            <a:pathLst>
              <a:path w="548721" h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3835D89-9D09-0FA2-72A0-C3255444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39" y="4569972"/>
            <a:ext cx="52768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EA952D7-F82D-D61D-534F-4071342E6040}"/>
              </a:ext>
            </a:extLst>
          </p:cNvPr>
          <p:cNvSpPr/>
          <p:nvPr/>
        </p:nvSpPr>
        <p:spPr>
          <a:xfrm>
            <a:off x="4572000" y="5260096"/>
            <a:ext cx="2038689" cy="3519926"/>
          </a:xfrm>
          <a:prstGeom prst="roundRect">
            <a:avLst/>
          </a:prstGeom>
          <a:noFill/>
          <a:ln w="28575">
            <a:solidFill>
              <a:srgbClr val="E72F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186C5F-8923-F32E-78CE-665FD9E57058}"/>
              </a:ext>
            </a:extLst>
          </p:cNvPr>
          <p:cNvSpPr txBox="1"/>
          <p:nvPr/>
        </p:nvSpPr>
        <p:spPr>
          <a:xfrm>
            <a:off x="3663285" y="8863387"/>
            <a:ext cx="6781800" cy="445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3035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</a:t>
            </a:r>
            <a:r>
              <a:rPr lang="en-US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8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ranquili’score</a:t>
            </a: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plus </a:t>
            </a:r>
            <a:r>
              <a:rPr lang="en-US" sz="18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élévé</a:t>
            </a: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 </a:t>
            </a:r>
            <a:r>
              <a:rPr lang="en-US" sz="18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soir</a:t>
            </a: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6071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077266B1-6AB0-E43F-9BEB-1339D01C1B31}"/>
              </a:ext>
            </a:extLst>
          </p:cNvPr>
          <p:cNvSpPr/>
          <p:nvPr/>
        </p:nvSpPr>
        <p:spPr>
          <a:xfrm>
            <a:off x="-1585061" y="847874"/>
            <a:ext cx="8233552" cy="1362890"/>
          </a:xfrm>
          <a:custGeom>
            <a:avLst/>
            <a:gdLst/>
            <a:ahLst/>
            <a:cxnLst/>
            <a:rect l="l" t="t" r="r" b="b"/>
            <a:pathLst>
              <a:path w="8233552" h="1362890">
                <a:moveTo>
                  <a:pt x="0" y="0"/>
                </a:moveTo>
                <a:lnTo>
                  <a:pt x="8233552" y="0"/>
                </a:lnTo>
                <a:lnTo>
                  <a:pt x="8233552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3001633" y="-1363245"/>
            <a:ext cx="2399192" cy="2399192"/>
          </a:xfrm>
          <a:custGeom>
            <a:avLst/>
            <a:gdLst/>
            <a:ahLst/>
            <a:cxnLst/>
            <a:rect l="l" t="t" r="r" b="b"/>
            <a:pathLst>
              <a:path w="2399192" h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2955044" y="667194"/>
            <a:ext cx="548721" cy="548721"/>
          </a:xfrm>
          <a:custGeom>
            <a:avLst/>
            <a:gdLst/>
            <a:ahLst/>
            <a:cxnLst/>
            <a:rect l="l" t="t" r="r" b="b"/>
            <a:pathLst>
              <a:path w="548721" h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28650" y="815875"/>
            <a:ext cx="9542100" cy="107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2"/>
              </a:lnSpc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Le </a:t>
            </a:r>
            <a:r>
              <a:rPr lang="en-US" sz="3200" b="1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Tranquili’score</a:t>
            </a:r>
            <a:endParaRPr lang="en-US" sz="32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A3798928-A647-C8BA-C6E1-09D56F32298C}"/>
              </a:ext>
            </a:extLst>
          </p:cNvPr>
          <p:cNvSpPr txBox="1"/>
          <p:nvPr/>
        </p:nvSpPr>
        <p:spPr>
          <a:xfrm>
            <a:off x="821700" y="2555175"/>
            <a:ext cx="7771800" cy="46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sz="2400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Nos </a:t>
            </a:r>
            <a:r>
              <a:rPr lang="en-US" sz="2400" b="1" err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réussites</a:t>
            </a:r>
            <a:r>
              <a:rPr lang="en-US" sz="2400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 :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A3A9158-FF4A-A0CE-B6A7-D938EAB14BA6}"/>
              </a:ext>
            </a:extLst>
          </p:cNvPr>
          <p:cNvSpPr txBox="1"/>
          <p:nvPr/>
        </p:nvSpPr>
        <p:spPr>
          <a:xfrm>
            <a:off x="1371600" y="3276296"/>
            <a:ext cx="13337278" cy="1543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35"/>
              </a:lnSpc>
              <a:spcBef>
                <a:spcPct val="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Tranquili’score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sentime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d’insécurité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pour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trajet</a:t>
            </a: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57200">
              <a:lnSpc>
                <a:spcPts val="3035"/>
              </a:lnSpc>
              <a:spcBef>
                <a:spcPct val="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57200">
              <a:lnSpc>
                <a:spcPts val="3035"/>
              </a:lnSpc>
              <a:spcBef>
                <a:spcPct val="0"/>
              </a:spcBef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prédisant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Tranquili’score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à horizon 24h nous le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rendons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utilisable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par les agents et les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voyag.euse.eur.s</a:t>
            </a: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F259D9C8-8F2D-FDCF-B79A-0FFD336AE298}"/>
              </a:ext>
            </a:extLst>
          </p:cNvPr>
          <p:cNvSpPr txBox="1"/>
          <p:nvPr/>
        </p:nvSpPr>
        <p:spPr>
          <a:xfrm>
            <a:off x="821700" y="5941529"/>
            <a:ext cx="7771800" cy="46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sz="2400" b="1">
                <a:solidFill>
                  <a:srgbClr val="101010"/>
                </a:solidFill>
                <a:latin typeface="Poppins Bold"/>
                <a:ea typeface="Poppins Bold"/>
                <a:cs typeface="Poppins Bold"/>
                <a:sym typeface="Poppins Bold"/>
              </a:rPr>
              <a:t>Nos challenges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21425-5ED6-49CC-5DB2-65C0A3D6DBEC}"/>
              </a:ext>
            </a:extLst>
          </p:cNvPr>
          <p:cNvSpPr txBox="1"/>
          <p:nvPr/>
        </p:nvSpPr>
        <p:spPr>
          <a:xfrm>
            <a:off x="1066800" y="6577088"/>
            <a:ext cx="13337278" cy="345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035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Valider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Tranquili’score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à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partir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données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d’enquêtes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/du crowd-sourcing</a:t>
            </a:r>
          </a:p>
          <a:p>
            <a:pPr marL="457200" lvl="0" indent="-457200">
              <a:lnSpc>
                <a:spcPts val="3035"/>
              </a:lnSpc>
              <a:spcBef>
                <a:spcPct val="0"/>
              </a:spcBef>
              <a:buFont typeface="+mj-lt"/>
              <a:buAutoNum type="arabicPeriod"/>
            </a:pP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57200">
              <a:lnSpc>
                <a:spcPts val="3035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L’élargir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à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toute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l’Île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-de-France</a:t>
            </a:r>
          </a:p>
          <a:p>
            <a:pPr marL="457200" lvl="0" indent="-457200">
              <a:lnSpc>
                <a:spcPts val="3035"/>
              </a:lnSpc>
              <a:spcBef>
                <a:spcPct val="0"/>
              </a:spcBef>
              <a:buFont typeface="+mj-lt"/>
              <a:buAutoNum type="arabicPeriod"/>
            </a:pPr>
            <a:endParaRPr lang="en-US"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57200">
              <a:lnSpc>
                <a:spcPts val="3035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Enrichir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Tranquili’score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avec :</a:t>
            </a:r>
          </a:p>
          <a:p>
            <a:pPr marL="800100" lvl="1" indent="-342900">
              <a:lnSpc>
                <a:spcPts val="30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 retours clients (3117, reseaux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sociaux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...)</a:t>
            </a:r>
          </a:p>
          <a:p>
            <a:pPr marL="800100" lvl="1" indent="-342900">
              <a:lnSpc>
                <a:spcPts val="30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L’état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des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gares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luminosité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date de construction...)</a:t>
            </a:r>
          </a:p>
          <a:p>
            <a:pPr marL="800100" lvl="1" indent="-342900">
              <a:lnSpc>
                <a:spcPts val="30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L’usage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des app’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comme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Umay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the Sorority…</a:t>
            </a:r>
          </a:p>
          <a:p>
            <a:pPr marL="342900" lvl="0" indent="-342900">
              <a:lnSpc>
                <a:spcPts val="303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D20EA9-FAF4-B2F2-290B-7193DF4168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07897" y="6164571"/>
            <a:ext cx="3679965" cy="239919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79481D0-E5B9-60C4-CAEF-D8113187E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8463" y="361969"/>
            <a:ext cx="2399192" cy="48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4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3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52507" y="3540833"/>
            <a:ext cx="9249918" cy="5106924"/>
            <a:chOff x="0" y="0"/>
            <a:chExt cx="12333224" cy="68092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3224" cy="6809232"/>
            </a:xfrm>
            <a:custGeom>
              <a:avLst/>
              <a:gdLst/>
              <a:ahLst/>
              <a:cxnLst/>
              <a:rect l="l" t="t" r="r" b="b"/>
              <a:pathLst>
                <a:path w="12333224" h="6809232">
                  <a:moveTo>
                    <a:pt x="0" y="0"/>
                  </a:moveTo>
                  <a:lnTo>
                    <a:pt x="12333224" y="0"/>
                  </a:lnTo>
                  <a:lnTo>
                    <a:pt x="12333224" y="6809232"/>
                  </a:lnTo>
                  <a:lnTo>
                    <a:pt x="0" y="6809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9" b="-40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Freeform 4"/>
          <p:cNvSpPr/>
          <p:nvPr/>
        </p:nvSpPr>
        <p:spPr>
          <a:xfrm>
            <a:off x="3782300" y="2269907"/>
            <a:ext cx="10723399" cy="1362890"/>
          </a:xfrm>
          <a:custGeom>
            <a:avLst/>
            <a:gdLst/>
            <a:ahLst/>
            <a:cxnLst/>
            <a:rect l="l" t="t" r="r" b="b"/>
            <a:pathLst>
              <a:path w="10723399" h="1362890">
                <a:moveTo>
                  <a:pt x="0" y="0"/>
                </a:moveTo>
                <a:lnTo>
                  <a:pt x="10723399" y="0"/>
                </a:lnTo>
                <a:lnTo>
                  <a:pt x="10723399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3839399" y="2228725"/>
            <a:ext cx="10609200" cy="125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2"/>
              </a:lnSpc>
            </a:pPr>
            <a:r>
              <a:rPr lang="en-US" sz="596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Merci pour votre attention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227775" y="-1142753"/>
            <a:ext cx="2399228" cy="2399228"/>
          </a:xfrm>
          <a:custGeom>
            <a:avLst/>
            <a:gdLst/>
            <a:ahLst/>
            <a:cxnLst/>
            <a:rect l="l" t="t" r="r" b="b"/>
            <a:pathLst>
              <a:path w="2399228" h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7088386" y="7086847"/>
            <a:ext cx="2399228" cy="2399228"/>
          </a:xfrm>
          <a:custGeom>
            <a:avLst/>
            <a:gdLst/>
            <a:ahLst/>
            <a:cxnLst/>
            <a:rect l="l" t="t" r="r" b="b"/>
            <a:pathLst>
              <a:path w="2399228" h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4124732" y="9163274"/>
            <a:ext cx="2399228" cy="2399228"/>
          </a:xfrm>
          <a:custGeom>
            <a:avLst/>
            <a:gdLst/>
            <a:ahLst/>
            <a:cxnLst/>
            <a:rect l="l" t="t" r="r" b="b"/>
            <a:pathLst>
              <a:path w="2399228" h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6022492" y="8842329"/>
            <a:ext cx="548720" cy="548720"/>
          </a:xfrm>
          <a:custGeom>
            <a:avLst/>
            <a:gdLst/>
            <a:ahLst/>
            <a:cxnLst/>
            <a:rect l="l" t="t" r="r" b="b"/>
            <a:pathLst>
              <a:path w="548720" h="548720">
                <a:moveTo>
                  <a:pt x="0" y="0"/>
                </a:moveTo>
                <a:lnTo>
                  <a:pt x="548720" y="0"/>
                </a:lnTo>
                <a:lnTo>
                  <a:pt x="548720" y="548720"/>
                </a:lnTo>
                <a:lnTo>
                  <a:pt x="0" y="548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764568" y="887690"/>
            <a:ext cx="548720" cy="548720"/>
          </a:xfrm>
          <a:custGeom>
            <a:avLst/>
            <a:gdLst/>
            <a:ahLst/>
            <a:cxnLst/>
            <a:rect l="l" t="t" r="r" b="b"/>
            <a:pathLst>
              <a:path w="548720" h="548720">
                <a:moveTo>
                  <a:pt x="0" y="0"/>
                </a:moveTo>
                <a:lnTo>
                  <a:pt x="548720" y="0"/>
                </a:lnTo>
                <a:lnTo>
                  <a:pt x="548720" y="548720"/>
                </a:lnTo>
                <a:lnTo>
                  <a:pt x="0" y="548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6710580" y="8842329"/>
            <a:ext cx="548720" cy="548720"/>
          </a:xfrm>
          <a:custGeom>
            <a:avLst/>
            <a:gdLst/>
            <a:ahLst/>
            <a:cxnLst/>
            <a:rect l="l" t="t" r="r" b="b"/>
            <a:pathLst>
              <a:path w="548720" h="548720">
                <a:moveTo>
                  <a:pt x="0" y="0"/>
                </a:moveTo>
                <a:lnTo>
                  <a:pt x="548720" y="0"/>
                </a:lnTo>
                <a:lnTo>
                  <a:pt x="548720" y="548720"/>
                </a:lnTo>
                <a:lnTo>
                  <a:pt x="0" y="5487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146cf70-9f11-45b4-a0af-3ba3bee62ac1" xsi:nil="true"/>
    <lcf76f155ced4ddcb4097134ff3c332f xmlns="65e57614-29f3-4611-a5d7-3c9ab385537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0C1974BEF12543A31B672B645470EF" ma:contentTypeVersion="18" ma:contentTypeDescription="Crée un document." ma:contentTypeScope="" ma:versionID="35f2ff46abcf830ea45454d60e5c82a6">
  <xsd:schema xmlns:xsd="http://www.w3.org/2001/XMLSchema" xmlns:xs="http://www.w3.org/2001/XMLSchema" xmlns:p="http://schemas.microsoft.com/office/2006/metadata/properties" xmlns:ns2="65e57614-29f3-4611-a5d7-3c9ab385537c" xmlns:ns3="1146cf70-9f11-45b4-a0af-3ba3bee62ac1" targetNamespace="http://schemas.microsoft.com/office/2006/metadata/properties" ma:root="true" ma:fieldsID="ce358cca593b0cf35df15a0a82dba778" ns2:_="" ns3:_="">
    <xsd:import namespace="65e57614-29f3-4611-a5d7-3c9ab385537c"/>
    <xsd:import namespace="1146cf70-9f11-45b4-a0af-3ba3bee62a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e57614-29f3-4611-a5d7-3c9ab38553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5096f5d6-3256-4090-9362-038d665d19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6cf70-9f11-45b4-a0af-3ba3bee62ac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e15eeb0-736f-4511-9124-6c3512b295c9}" ma:internalName="TaxCatchAll" ma:showField="CatchAllData" ma:web="1146cf70-9f11-45b4-a0af-3ba3bee62a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31C130-C1B7-4733-AE64-C91E213FDD84}">
  <ds:schemaRefs>
    <ds:schemaRef ds:uri="1146cf70-9f11-45b4-a0af-3ba3bee62ac1"/>
    <ds:schemaRef ds:uri="65e57614-29f3-4611-a5d7-3c9ab385537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67367AF-9B8B-4347-AF2E-3AB4742E7C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ABA217-8493-4B6B-AED2-9FC818D56380}">
  <ds:schemaRefs>
    <ds:schemaRef ds:uri="1146cf70-9f11-45b4-a0af-3ba3bee62ac1"/>
    <ds:schemaRef ds:uri="65e57614-29f3-4611-a5d7-3c9ab38553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IA et Mobilités - Webinaire 2 Constitution des équipes.pptx</dc:title>
  <dc:creator>COULAUD Remi (SNCF VOYAGEURS / DIRECTION GENERALE TRANSILIEN / TN - Mass Transit Academy)</dc:creator>
  <cp:revision>1</cp:revision>
  <dcterms:created xsi:type="dcterms:W3CDTF">2006-08-16T00:00:00Z</dcterms:created>
  <dcterms:modified xsi:type="dcterms:W3CDTF">2024-11-22T14:12:59Z</dcterms:modified>
  <dc:identifier>DAGXIQwP5PE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0x010100180C1974BEF12543A31B672B645470EF</vt:lpwstr>
  </property>
  <property fmtid="{D5CDD505-2E9C-101B-9397-08002B2CF9AE}" pid="3" name="MSIP_Label_c8d3f7c8-5c4b-4ab6-9486-a0a9eb08efa7_Enabled">
    <vt:lpwstr>true</vt:lpwstr>
  </property>
  <property fmtid="{D5CDD505-2E9C-101B-9397-08002B2CF9AE}" pid="4" name="MSIP_Label_c8d3f7c8-5c4b-4ab6-9486-a0a9eb08efa7_SetDate">
    <vt:lpwstr>2024-11-22T09:28:17Z</vt:lpwstr>
  </property>
  <property fmtid="{D5CDD505-2E9C-101B-9397-08002B2CF9AE}" pid="5" name="MSIP_Label_c8d3f7c8-5c4b-4ab6-9486-a0a9eb08efa7_Method">
    <vt:lpwstr>Standard</vt:lpwstr>
  </property>
  <property fmtid="{D5CDD505-2E9C-101B-9397-08002B2CF9AE}" pid="6" name="MSIP_Label_c8d3f7c8-5c4b-4ab6-9486-a0a9eb08efa7_Name">
    <vt:lpwstr>Interne - Groupe</vt:lpwstr>
  </property>
  <property fmtid="{D5CDD505-2E9C-101B-9397-08002B2CF9AE}" pid="7" name="MSIP_Label_c8d3f7c8-5c4b-4ab6-9486-a0a9eb08efa7_SiteId">
    <vt:lpwstr>4a7c8238-5799-4b16-9fc6-9ad8fce5a7d9</vt:lpwstr>
  </property>
  <property fmtid="{D5CDD505-2E9C-101B-9397-08002B2CF9AE}" pid="8" name="MSIP_Label_c8d3f7c8-5c4b-4ab6-9486-a0a9eb08efa7_ActionId">
    <vt:lpwstr>bf305cba-95a6-47a3-83c9-5fe8265cf5b1</vt:lpwstr>
  </property>
  <property fmtid="{D5CDD505-2E9C-101B-9397-08002B2CF9AE}" pid="9" name="MSIP_Label_c8d3f7c8-5c4b-4ab6-9486-a0a9eb08efa7_ContentBits">
    <vt:lpwstr>2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Interne</vt:lpwstr>
  </property>
  <property fmtid="{D5CDD505-2E9C-101B-9397-08002B2CF9AE}" pid="12" name="MediaServiceImageTags">
    <vt:lpwstr/>
  </property>
</Properties>
</file>